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diagrams/layout2.xml" ContentType="application/vnd.openxmlformats-officedocument.drawingml.diagramLayout+xml"/>
  <Override PartName="/ppt/comments/comment1.xml" ContentType="application/vnd.openxmlformats-officedocument.presentationml.comments+xml"/>
  <Override PartName="/ppt/diagrams/drawing3.xml" ContentType="application/vnd.ms-office.drawingml.diagramDrawing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layout3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i Stefania" initials="LS" lastIdx="1" clrIdx="0">
    <p:extLst>
      <p:ext uri="{19B8F6BF-5375-455C-9EA6-DF929625EA0E}">
        <p15:presenceInfo xmlns:p15="http://schemas.microsoft.com/office/powerpoint/2012/main" userId="S-1-5-21-530726339-931938001-1011632211-1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89134" autoAdjust="0"/>
  </p:normalViewPr>
  <p:slideViewPr>
    <p:cSldViewPr snapToGrid="0">
      <p:cViewPr varScale="1">
        <p:scale>
          <a:sx n="60" d="100"/>
          <a:sy n="60" d="100"/>
        </p:scale>
        <p:origin x="11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9-12T15:34:18.03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1D171-7CF9-4B0F-963A-29ED76F9F89C}" type="doc">
      <dgm:prSet loTypeId="urn:microsoft.com/office/officeart/2005/8/layout/gear1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9F1EF1A-88CF-4792-9F4E-A5478523AE6C}">
      <dgm:prSet phldrT="[Testo]" custT="1"/>
      <dgm:spPr/>
      <dgm:t>
        <a:bodyPr/>
        <a:lstStyle/>
        <a:p>
          <a:r>
            <a:rPr lang="it-IT" sz="2000" dirty="0"/>
            <a:t>Comitato </a:t>
          </a:r>
          <a:br>
            <a:rPr lang="it-IT" sz="2000" dirty="0"/>
          </a:br>
          <a:r>
            <a:rPr lang="it-IT" sz="2000" dirty="0"/>
            <a:t>Nazionale </a:t>
          </a:r>
          <a:br>
            <a:rPr lang="it-IT" sz="1500" dirty="0"/>
          </a:br>
          <a:r>
            <a:rPr lang="it-IT" sz="1500" dirty="0"/>
            <a:t>(19 regioni ed il partenariato economico-sociale  </a:t>
          </a:r>
        </a:p>
      </dgm:t>
    </dgm:pt>
    <dgm:pt modelId="{CF59C9FB-0698-4975-A8DA-36E318BF4B43}" type="parTrans" cxnId="{E20A5728-B146-4347-B794-45C501CDFF4E}">
      <dgm:prSet/>
      <dgm:spPr/>
      <dgm:t>
        <a:bodyPr/>
        <a:lstStyle/>
        <a:p>
          <a:endParaRPr lang="it-IT"/>
        </a:p>
      </dgm:t>
    </dgm:pt>
    <dgm:pt modelId="{8BA02A8E-4C4B-4ACC-8F06-11E2F3A79C99}" type="sibTrans" cxnId="{E20A5728-B146-4347-B794-45C501CDFF4E}">
      <dgm:prSet/>
      <dgm:spPr/>
      <dgm:t>
        <a:bodyPr/>
        <a:lstStyle/>
        <a:p>
          <a:endParaRPr lang="it-IT"/>
        </a:p>
      </dgm:t>
    </dgm:pt>
    <dgm:pt modelId="{4709F03D-AA8D-4BDE-AA89-D2318EE98178}">
      <dgm:prSet phldrT="[Testo]" custT="1"/>
      <dgm:spPr/>
      <dgm:t>
        <a:bodyPr/>
        <a:lstStyle/>
        <a:p>
          <a:r>
            <a:rPr lang="it-IT" sz="1100" dirty="0"/>
            <a:t>Regione Abruzzo Vice- presidente di CN</a:t>
          </a:r>
        </a:p>
      </dgm:t>
    </dgm:pt>
    <dgm:pt modelId="{CE85E8B7-7077-493A-A769-BC76D01E49BA}" type="parTrans" cxnId="{F19ACBA2-0556-411F-AD28-84FA51A96EEB}">
      <dgm:prSet/>
      <dgm:spPr/>
      <dgm:t>
        <a:bodyPr/>
        <a:lstStyle/>
        <a:p>
          <a:endParaRPr lang="it-IT"/>
        </a:p>
      </dgm:t>
    </dgm:pt>
    <dgm:pt modelId="{1C089221-4723-47CA-909A-85FD0C63074F}" type="sibTrans" cxnId="{F19ACBA2-0556-411F-AD28-84FA51A96EEB}">
      <dgm:prSet/>
      <dgm:spPr/>
      <dgm:t>
        <a:bodyPr/>
        <a:lstStyle/>
        <a:p>
          <a:endParaRPr lang="it-IT"/>
        </a:p>
      </dgm:t>
    </dgm:pt>
    <dgm:pt modelId="{2D45F3F4-ABA3-453C-8359-87AE1AED8E56}">
      <dgm:prSet phldrT="[Testo]" custT="1"/>
      <dgm:spPr/>
      <dgm:t>
        <a:bodyPr/>
        <a:lstStyle/>
        <a:p>
          <a:r>
            <a:rPr lang="it-IT" sz="1600" dirty="0"/>
            <a:t>Co-presidenza </a:t>
          </a:r>
          <a:r>
            <a:rPr lang="it-IT" sz="1600" dirty="0" err="1"/>
            <a:t>Dpcoe</a:t>
          </a:r>
          <a:r>
            <a:rPr lang="it-IT" sz="1600" dirty="0"/>
            <a:t>- ACT e RER</a:t>
          </a:r>
        </a:p>
      </dgm:t>
    </dgm:pt>
    <dgm:pt modelId="{1C2B0877-BE1B-4C88-95A6-879BAA2F4A82}" type="parTrans" cxnId="{63DC6C13-0026-420C-A6BA-2840334490A4}">
      <dgm:prSet/>
      <dgm:spPr/>
      <dgm:t>
        <a:bodyPr/>
        <a:lstStyle/>
        <a:p>
          <a:endParaRPr lang="it-IT"/>
        </a:p>
      </dgm:t>
    </dgm:pt>
    <dgm:pt modelId="{5A2FE838-CC3A-4C94-A725-8981A910ED1E}" type="sibTrans" cxnId="{63DC6C13-0026-420C-A6BA-2840334490A4}">
      <dgm:prSet/>
      <dgm:spPr/>
      <dgm:t>
        <a:bodyPr/>
        <a:lstStyle/>
        <a:p>
          <a:endParaRPr lang="it-IT"/>
        </a:p>
      </dgm:t>
    </dgm:pt>
    <dgm:pt modelId="{B5B111C2-3470-43AF-8F22-24E6AD82CAFB}">
      <dgm:prSet phldrT="[Testo]" custScaleX="76179" custScaleY="73682"/>
      <dgm:spPr/>
    </dgm:pt>
    <dgm:pt modelId="{498F5BA2-7968-4E1D-B030-7D5ECBF31520}" type="parTrans" cxnId="{4E84DB05-84FF-4F75-9034-C4250F24BEF9}">
      <dgm:prSet/>
      <dgm:spPr/>
      <dgm:t>
        <a:bodyPr/>
        <a:lstStyle/>
        <a:p>
          <a:endParaRPr lang="it-IT"/>
        </a:p>
      </dgm:t>
    </dgm:pt>
    <dgm:pt modelId="{AE6F3EC6-A7AF-45A2-8B9E-D6486189E348}" type="sibTrans" cxnId="{4E84DB05-84FF-4F75-9034-C4250F24BEF9}">
      <dgm:prSet custLinFactNeighborX="7627" custLinFactNeighborY="5163"/>
      <dgm:spPr/>
      <dgm:t>
        <a:bodyPr/>
        <a:lstStyle/>
        <a:p>
          <a:endParaRPr lang="it-IT"/>
        </a:p>
      </dgm:t>
    </dgm:pt>
    <dgm:pt modelId="{C7107D7F-9820-43EE-B2CE-A5599DB43FE0}">
      <dgm:prSet phldrT="[Testo]" custScaleX="76179" custScaleY="73682"/>
      <dgm:spPr/>
    </dgm:pt>
    <dgm:pt modelId="{37FE88F3-4442-45C7-83D5-03867F1B44D2}" type="parTrans" cxnId="{F0229104-3DF2-4F3C-8772-8FCA1CE9087B}">
      <dgm:prSet/>
      <dgm:spPr/>
      <dgm:t>
        <a:bodyPr/>
        <a:lstStyle/>
        <a:p>
          <a:endParaRPr lang="it-IT"/>
        </a:p>
      </dgm:t>
    </dgm:pt>
    <dgm:pt modelId="{315B74D8-29CE-4A30-8BDF-434322A35BE0}" type="sibTrans" cxnId="{F0229104-3DF2-4F3C-8772-8FCA1CE9087B}">
      <dgm:prSet custLinFactNeighborX="7627" custLinFactNeighborY="5163"/>
      <dgm:spPr/>
      <dgm:t>
        <a:bodyPr/>
        <a:lstStyle/>
        <a:p>
          <a:endParaRPr lang="it-IT"/>
        </a:p>
      </dgm:t>
    </dgm:pt>
    <dgm:pt modelId="{0C0D87E9-DBC0-4723-A007-4AD166A64216}">
      <dgm:prSet/>
      <dgm:spPr/>
    </dgm:pt>
    <dgm:pt modelId="{739F38B7-3D89-48AC-BCED-D07B06DE7FAD}" type="parTrans" cxnId="{1C0DCB37-38B7-4403-9B34-E2CCF764D40D}">
      <dgm:prSet/>
      <dgm:spPr/>
      <dgm:t>
        <a:bodyPr/>
        <a:lstStyle/>
        <a:p>
          <a:endParaRPr lang="it-IT"/>
        </a:p>
      </dgm:t>
    </dgm:pt>
    <dgm:pt modelId="{65B8D559-3932-4E0A-A044-DE5E489DC9D2}" type="sibTrans" cxnId="{1C0DCB37-38B7-4403-9B34-E2CCF764D40D}">
      <dgm:prSet/>
      <dgm:spPr/>
      <dgm:t>
        <a:bodyPr/>
        <a:lstStyle/>
        <a:p>
          <a:endParaRPr lang="it-IT"/>
        </a:p>
      </dgm:t>
    </dgm:pt>
    <dgm:pt modelId="{135354C8-25AB-4FC9-ACF6-1E750E2E634C}">
      <dgm:prSet/>
      <dgm:spPr/>
      <dgm:t>
        <a:bodyPr/>
        <a:lstStyle/>
        <a:p>
          <a:endParaRPr lang="it-IT"/>
        </a:p>
      </dgm:t>
    </dgm:pt>
    <dgm:pt modelId="{689FF818-83BF-4A2A-8815-1454D9AB89C6}" type="parTrans" cxnId="{DA86CFDD-0C12-4255-8574-65134A36BCE9}">
      <dgm:prSet/>
      <dgm:spPr/>
      <dgm:t>
        <a:bodyPr/>
        <a:lstStyle/>
        <a:p>
          <a:endParaRPr lang="it-IT"/>
        </a:p>
      </dgm:t>
    </dgm:pt>
    <dgm:pt modelId="{D0D8EFB1-FEA4-49D2-B655-838799B6AE72}" type="sibTrans" cxnId="{DA86CFDD-0C12-4255-8574-65134A36BCE9}">
      <dgm:prSet/>
      <dgm:spPr/>
      <dgm:t>
        <a:bodyPr/>
        <a:lstStyle/>
        <a:p>
          <a:endParaRPr lang="it-IT"/>
        </a:p>
      </dgm:t>
    </dgm:pt>
    <dgm:pt modelId="{2F84391D-4A26-4606-95B2-CD566D4553D4}" type="pres">
      <dgm:prSet presAssocID="{7951D171-7CF9-4B0F-963A-29ED76F9F89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E58FF7-5928-4BC9-BDBA-132EAFDBC383}" type="pres">
      <dgm:prSet presAssocID="{19F1EF1A-88CF-4792-9F4E-A5478523AE6C}" presName="gear1" presStyleLbl="node1" presStyleIdx="0" presStyleCnt="3" custAng="0" custScaleX="88424" custScaleY="76674" custLinFactNeighborX="12526" custLinFactNeighborY="-17942">
        <dgm:presLayoutVars>
          <dgm:chMax val="1"/>
          <dgm:bulletEnabled val="1"/>
        </dgm:presLayoutVars>
      </dgm:prSet>
      <dgm:spPr/>
    </dgm:pt>
    <dgm:pt modelId="{A8FACEB0-1F2C-4AE2-B312-9AC0F731A2A0}" type="pres">
      <dgm:prSet presAssocID="{19F1EF1A-88CF-4792-9F4E-A5478523AE6C}" presName="gear1srcNode" presStyleLbl="node1" presStyleIdx="0" presStyleCnt="3"/>
      <dgm:spPr/>
    </dgm:pt>
    <dgm:pt modelId="{B28B6FAB-D472-45A5-8E4D-D79812FAC790}" type="pres">
      <dgm:prSet presAssocID="{19F1EF1A-88CF-4792-9F4E-A5478523AE6C}" presName="gear1dstNode" presStyleLbl="node1" presStyleIdx="0" presStyleCnt="3"/>
      <dgm:spPr/>
    </dgm:pt>
    <dgm:pt modelId="{FCA6C1FC-A0FA-49E6-B8D4-097FE6F8FB6B}" type="pres">
      <dgm:prSet presAssocID="{4709F03D-AA8D-4BDE-AA89-D2318EE98178}" presName="gear2" presStyleLbl="node1" presStyleIdx="1" presStyleCnt="3" custScaleX="76179" custScaleY="73682">
        <dgm:presLayoutVars>
          <dgm:chMax val="1"/>
          <dgm:bulletEnabled val="1"/>
        </dgm:presLayoutVars>
      </dgm:prSet>
      <dgm:spPr/>
    </dgm:pt>
    <dgm:pt modelId="{3A05A1E3-A035-4A59-91FA-5BE4CBDB62AD}" type="pres">
      <dgm:prSet presAssocID="{4709F03D-AA8D-4BDE-AA89-D2318EE98178}" presName="gear2srcNode" presStyleLbl="node1" presStyleIdx="1" presStyleCnt="3"/>
      <dgm:spPr/>
    </dgm:pt>
    <dgm:pt modelId="{E10185FA-A910-4B30-92BE-366733FDE8B4}" type="pres">
      <dgm:prSet presAssocID="{4709F03D-AA8D-4BDE-AA89-D2318EE98178}" presName="gear2dstNode" presStyleLbl="node1" presStyleIdx="1" presStyleCnt="3"/>
      <dgm:spPr/>
    </dgm:pt>
    <dgm:pt modelId="{653977F9-17F6-4BBD-919E-E9A4FB3582C0}" type="pres">
      <dgm:prSet presAssocID="{2D45F3F4-ABA3-453C-8359-87AE1AED8E56}" presName="gear3" presStyleLbl="node1" presStyleIdx="2" presStyleCnt="3" custScaleX="99690" custScaleY="101400" custLinFactNeighborX="-15448" custLinFactNeighborY="761"/>
      <dgm:spPr/>
    </dgm:pt>
    <dgm:pt modelId="{5D9FCD94-D493-4F1B-B5DF-41656FFCC26F}" type="pres">
      <dgm:prSet presAssocID="{2D45F3F4-ABA3-453C-8359-87AE1AED8E5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CF7128EC-1D50-463F-8554-790EF102FEB6}" type="pres">
      <dgm:prSet presAssocID="{2D45F3F4-ABA3-453C-8359-87AE1AED8E56}" presName="gear3srcNode" presStyleLbl="node1" presStyleIdx="2" presStyleCnt="3"/>
      <dgm:spPr/>
    </dgm:pt>
    <dgm:pt modelId="{42EACC48-343E-4D89-B4E5-9E967663F66B}" type="pres">
      <dgm:prSet presAssocID="{2D45F3F4-ABA3-453C-8359-87AE1AED8E56}" presName="gear3dstNode" presStyleLbl="node1" presStyleIdx="2" presStyleCnt="3"/>
      <dgm:spPr/>
    </dgm:pt>
    <dgm:pt modelId="{55E57556-F506-48DC-ABB5-3023A730F61D}" type="pres">
      <dgm:prSet presAssocID="{8BA02A8E-4C4B-4ACC-8F06-11E2F3A79C99}" presName="connector1" presStyleLbl="sibTrans2D1" presStyleIdx="0" presStyleCnt="3" custAng="13658833" custScaleX="80783" custScaleY="84373" custLinFactNeighborX="-4613" custLinFactNeighborY="-15344"/>
      <dgm:spPr/>
    </dgm:pt>
    <dgm:pt modelId="{DBF4E077-4DCC-4B40-8D39-A666BE1171BA}" type="pres">
      <dgm:prSet presAssocID="{1C089221-4723-47CA-909A-85FD0C63074F}" presName="connector2" presStyleLbl="sibTrans2D1" presStyleIdx="1" presStyleCnt="3" custLinFactNeighborX="7627" custLinFactNeighborY="5163"/>
      <dgm:spPr/>
    </dgm:pt>
    <dgm:pt modelId="{18C0F60F-F2C6-4A2C-B33C-79A05B7DDD31}" type="pres">
      <dgm:prSet presAssocID="{5A2FE838-CC3A-4C94-A725-8981A910ED1E}" presName="connector3" presStyleLbl="sibTrans2D1" presStyleIdx="2" presStyleCnt="3" custLinFactNeighborX="-7438" custLinFactNeighborY="150"/>
      <dgm:spPr/>
    </dgm:pt>
  </dgm:ptLst>
  <dgm:cxnLst>
    <dgm:cxn modelId="{F0229104-3DF2-4F3C-8772-8FCA1CE9087B}" srcId="{7951D171-7CF9-4B0F-963A-29ED76F9F89C}" destId="{C7107D7F-9820-43EE-B2CE-A5599DB43FE0}" srcOrd="4" destOrd="0" parTransId="{37FE88F3-4442-45C7-83D5-03867F1B44D2}" sibTransId="{315B74D8-29CE-4A30-8BDF-434322A35BE0}"/>
    <dgm:cxn modelId="{4E84DB05-84FF-4F75-9034-C4250F24BEF9}" srcId="{7951D171-7CF9-4B0F-963A-29ED76F9F89C}" destId="{B5B111C2-3470-43AF-8F22-24E6AD82CAFB}" srcOrd="3" destOrd="0" parTransId="{498F5BA2-7968-4E1D-B030-7D5ECBF31520}" sibTransId="{AE6F3EC6-A7AF-45A2-8B9E-D6486189E348}"/>
    <dgm:cxn modelId="{0DB0130A-6F7C-4C6D-A1CF-DE02493ECFF2}" type="presOf" srcId="{19F1EF1A-88CF-4792-9F4E-A5478523AE6C}" destId="{B28B6FAB-D472-45A5-8E4D-D79812FAC790}" srcOrd="2" destOrd="0" presId="urn:microsoft.com/office/officeart/2005/8/layout/gear1"/>
    <dgm:cxn modelId="{6A082313-B6C5-448D-AF5F-16CD61CE9A97}" type="presOf" srcId="{4709F03D-AA8D-4BDE-AA89-D2318EE98178}" destId="{FCA6C1FC-A0FA-49E6-B8D4-097FE6F8FB6B}" srcOrd="0" destOrd="0" presId="urn:microsoft.com/office/officeart/2005/8/layout/gear1"/>
    <dgm:cxn modelId="{63DC6C13-0026-420C-A6BA-2840334490A4}" srcId="{7951D171-7CF9-4B0F-963A-29ED76F9F89C}" destId="{2D45F3F4-ABA3-453C-8359-87AE1AED8E56}" srcOrd="2" destOrd="0" parTransId="{1C2B0877-BE1B-4C88-95A6-879BAA2F4A82}" sibTransId="{5A2FE838-CC3A-4C94-A725-8981A910ED1E}"/>
    <dgm:cxn modelId="{9294C21D-9909-4FFD-98A6-D28C366B88AB}" type="presOf" srcId="{2D45F3F4-ABA3-453C-8359-87AE1AED8E56}" destId="{CF7128EC-1D50-463F-8554-790EF102FEB6}" srcOrd="2" destOrd="0" presId="urn:microsoft.com/office/officeart/2005/8/layout/gear1"/>
    <dgm:cxn modelId="{E20A5728-B146-4347-B794-45C501CDFF4E}" srcId="{7951D171-7CF9-4B0F-963A-29ED76F9F89C}" destId="{19F1EF1A-88CF-4792-9F4E-A5478523AE6C}" srcOrd="0" destOrd="0" parTransId="{CF59C9FB-0698-4975-A8DA-36E318BF4B43}" sibTransId="{8BA02A8E-4C4B-4ACC-8F06-11E2F3A79C99}"/>
    <dgm:cxn modelId="{25B9FE2D-077A-481D-B2EC-6C89B55900AF}" type="presOf" srcId="{4709F03D-AA8D-4BDE-AA89-D2318EE98178}" destId="{E10185FA-A910-4B30-92BE-366733FDE8B4}" srcOrd="2" destOrd="0" presId="urn:microsoft.com/office/officeart/2005/8/layout/gear1"/>
    <dgm:cxn modelId="{1C4EC92E-8847-4A76-A878-574972CC209E}" type="presOf" srcId="{19F1EF1A-88CF-4792-9F4E-A5478523AE6C}" destId="{A8FACEB0-1F2C-4AE2-B312-9AC0F731A2A0}" srcOrd="1" destOrd="0" presId="urn:microsoft.com/office/officeart/2005/8/layout/gear1"/>
    <dgm:cxn modelId="{1ADAC135-C4F8-4CE7-9923-FCE915E0EAC0}" type="presOf" srcId="{2D45F3F4-ABA3-453C-8359-87AE1AED8E56}" destId="{42EACC48-343E-4D89-B4E5-9E967663F66B}" srcOrd="3" destOrd="0" presId="urn:microsoft.com/office/officeart/2005/8/layout/gear1"/>
    <dgm:cxn modelId="{1C0DCB37-38B7-4403-9B34-E2CCF764D40D}" srcId="{7951D171-7CF9-4B0F-963A-29ED76F9F89C}" destId="{0C0D87E9-DBC0-4723-A007-4AD166A64216}" srcOrd="5" destOrd="0" parTransId="{739F38B7-3D89-48AC-BCED-D07B06DE7FAD}" sibTransId="{65B8D559-3932-4E0A-A044-DE5E489DC9D2}"/>
    <dgm:cxn modelId="{F69A565D-1FF7-43E1-97BD-1AA941394321}" type="presOf" srcId="{4709F03D-AA8D-4BDE-AA89-D2318EE98178}" destId="{3A05A1E3-A035-4A59-91FA-5BE4CBDB62AD}" srcOrd="1" destOrd="0" presId="urn:microsoft.com/office/officeart/2005/8/layout/gear1"/>
    <dgm:cxn modelId="{81005D6A-BF32-463D-9E78-F760C43FCC14}" type="presOf" srcId="{2D45F3F4-ABA3-453C-8359-87AE1AED8E56}" destId="{653977F9-17F6-4BBD-919E-E9A4FB3582C0}" srcOrd="0" destOrd="0" presId="urn:microsoft.com/office/officeart/2005/8/layout/gear1"/>
    <dgm:cxn modelId="{A5FBE671-C676-4F8F-BEBD-40794EF1217F}" type="presOf" srcId="{19F1EF1A-88CF-4792-9F4E-A5478523AE6C}" destId="{1EE58FF7-5928-4BC9-BDBA-132EAFDBC383}" srcOrd="0" destOrd="0" presId="urn:microsoft.com/office/officeart/2005/8/layout/gear1"/>
    <dgm:cxn modelId="{CB97C68D-B24E-4D8F-9F1E-6E88BE31AFDF}" type="presOf" srcId="{7951D171-7CF9-4B0F-963A-29ED76F9F89C}" destId="{2F84391D-4A26-4606-95B2-CD566D4553D4}" srcOrd="0" destOrd="0" presId="urn:microsoft.com/office/officeart/2005/8/layout/gear1"/>
    <dgm:cxn modelId="{F19ACBA2-0556-411F-AD28-84FA51A96EEB}" srcId="{7951D171-7CF9-4B0F-963A-29ED76F9F89C}" destId="{4709F03D-AA8D-4BDE-AA89-D2318EE98178}" srcOrd="1" destOrd="0" parTransId="{CE85E8B7-7077-493A-A769-BC76D01E49BA}" sibTransId="{1C089221-4723-47CA-909A-85FD0C63074F}"/>
    <dgm:cxn modelId="{552488A7-20E2-4CAC-9F0C-57733A42E8EB}" type="presOf" srcId="{5A2FE838-CC3A-4C94-A725-8981A910ED1E}" destId="{18C0F60F-F2C6-4A2C-B33C-79A05B7DDD31}" srcOrd="0" destOrd="0" presId="urn:microsoft.com/office/officeart/2005/8/layout/gear1"/>
    <dgm:cxn modelId="{797917CE-10CF-408C-8799-AF85F22E4E13}" type="presOf" srcId="{8BA02A8E-4C4B-4ACC-8F06-11E2F3A79C99}" destId="{55E57556-F506-48DC-ABB5-3023A730F61D}" srcOrd="0" destOrd="0" presId="urn:microsoft.com/office/officeart/2005/8/layout/gear1"/>
    <dgm:cxn modelId="{86CE3ED8-ECDF-4A83-85DF-4BAA7A6A16E2}" type="presOf" srcId="{2D45F3F4-ABA3-453C-8359-87AE1AED8E56}" destId="{5D9FCD94-D493-4F1B-B5DF-41656FFCC26F}" srcOrd="1" destOrd="0" presId="urn:microsoft.com/office/officeart/2005/8/layout/gear1"/>
    <dgm:cxn modelId="{DA86CFDD-0C12-4255-8574-65134A36BCE9}" srcId="{7951D171-7CF9-4B0F-963A-29ED76F9F89C}" destId="{135354C8-25AB-4FC9-ACF6-1E750E2E634C}" srcOrd="6" destOrd="0" parTransId="{689FF818-83BF-4A2A-8815-1454D9AB89C6}" sibTransId="{D0D8EFB1-FEA4-49D2-B655-838799B6AE72}"/>
    <dgm:cxn modelId="{56092BF5-391D-4C61-9269-1BE509030E6A}" type="presOf" srcId="{1C089221-4723-47CA-909A-85FD0C63074F}" destId="{DBF4E077-4DCC-4B40-8D39-A666BE1171BA}" srcOrd="0" destOrd="0" presId="urn:microsoft.com/office/officeart/2005/8/layout/gear1"/>
    <dgm:cxn modelId="{81789BF2-FE73-4E15-ADAB-9FF0F00CB185}" type="presParOf" srcId="{2F84391D-4A26-4606-95B2-CD566D4553D4}" destId="{1EE58FF7-5928-4BC9-BDBA-132EAFDBC383}" srcOrd="0" destOrd="0" presId="urn:microsoft.com/office/officeart/2005/8/layout/gear1"/>
    <dgm:cxn modelId="{1B8354CB-C55B-475D-8C3B-67C93DE8AE9B}" type="presParOf" srcId="{2F84391D-4A26-4606-95B2-CD566D4553D4}" destId="{A8FACEB0-1F2C-4AE2-B312-9AC0F731A2A0}" srcOrd="1" destOrd="0" presId="urn:microsoft.com/office/officeart/2005/8/layout/gear1"/>
    <dgm:cxn modelId="{9BA3D44A-944A-42A8-B26A-64B2A9FEF0A2}" type="presParOf" srcId="{2F84391D-4A26-4606-95B2-CD566D4553D4}" destId="{B28B6FAB-D472-45A5-8E4D-D79812FAC790}" srcOrd="2" destOrd="0" presId="urn:microsoft.com/office/officeart/2005/8/layout/gear1"/>
    <dgm:cxn modelId="{F048C8AB-FC6D-4AE3-A792-3E7D29893067}" type="presParOf" srcId="{2F84391D-4A26-4606-95B2-CD566D4553D4}" destId="{FCA6C1FC-A0FA-49E6-B8D4-097FE6F8FB6B}" srcOrd="3" destOrd="0" presId="urn:microsoft.com/office/officeart/2005/8/layout/gear1"/>
    <dgm:cxn modelId="{7857A631-4177-42F9-AD3B-12CDCEC75675}" type="presParOf" srcId="{2F84391D-4A26-4606-95B2-CD566D4553D4}" destId="{3A05A1E3-A035-4A59-91FA-5BE4CBDB62AD}" srcOrd="4" destOrd="0" presId="urn:microsoft.com/office/officeart/2005/8/layout/gear1"/>
    <dgm:cxn modelId="{03646FC3-8DB9-4617-A5F0-B6A3440B69E7}" type="presParOf" srcId="{2F84391D-4A26-4606-95B2-CD566D4553D4}" destId="{E10185FA-A910-4B30-92BE-366733FDE8B4}" srcOrd="5" destOrd="0" presId="urn:microsoft.com/office/officeart/2005/8/layout/gear1"/>
    <dgm:cxn modelId="{ADA30441-9253-4B8F-B81D-9E98016D73A5}" type="presParOf" srcId="{2F84391D-4A26-4606-95B2-CD566D4553D4}" destId="{653977F9-17F6-4BBD-919E-E9A4FB3582C0}" srcOrd="6" destOrd="0" presId="urn:microsoft.com/office/officeart/2005/8/layout/gear1"/>
    <dgm:cxn modelId="{B86A5DD5-3A85-4390-B924-E8F386193620}" type="presParOf" srcId="{2F84391D-4A26-4606-95B2-CD566D4553D4}" destId="{5D9FCD94-D493-4F1B-B5DF-41656FFCC26F}" srcOrd="7" destOrd="0" presId="urn:microsoft.com/office/officeart/2005/8/layout/gear1"/>
    <dgm:cxn modelId="{EF0B273F-F678-43D1-9ABA-21A9F97D8626}" type="presParOf" srcId="{2F84391D-4A26-4606-95B2-CD566D4553D4}" destId="{CF7128EC-1D50-463F-8554-790EF102FEB6}" srcOrd="8" destOrd="0" presId="urn:microsoft.com/office/officeart/2005/8/layout/gear1"/>
    <dgm:cxn modelId="{D32C8290-7584-4EAA-8BFF-7E81FF44041B}" type="presParOf" srcId="{2F84391D-4A26-4606-95B2-CD566D4553D4}" destId="{42EACC48-343E-4D89-B4E5-9E967663F66B}" srcOrd="9" destOrd="0" presId="urn:microsoft.com/office/officeart/2005/8/layout/gear1"/>
    <dgm:cxn modelId="{AB05AB2C-221B-42D2-98A9-F33D556C9988}" type="presParOf" srcId="{2F84391D-4A26-4606-95B2-CD566D4553D4}" destId="{55E57556-F506-48DC-ABB5-3023A730F61D}" srcOrd="10" destOrd="0" presId="urn:microsoft.com/office/officeart/2005/8/layout/gear1"/>
    <dgm:cxn modelId="{B3C75806-757C-47DD-9A86-9A803B973DBC}" type="presParOf" srcId="{2F84391D-4A26-4606-95B2-CD566D4553D4}" destId="{DBF4E077-4DCC-4B40-8D39-A666BE1171BA}" srcOrd="11" destOrd="0" presId="urn:microsoft.com/office/officeart/2005/8/layout/gear1"/>
    <dgm:cxn modelId="{4DB52001-07D7-4256-AC24-6DEB784B8453}" type="presParOf" srcId="{2F84391D-4A26-4606-95B2-CD566D4553D4}" destId="{18C0F60F-F2C6-4A2C-B33C-79A05B7DDD3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440B15-6432-4875-B3A5-1B9F7291469B}" type="doc">
      <dgm:prSet loTypeId="urn:microsoft.com/office/officeart/2005/8/layout/gear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B2676F0-C2A4-40C1-B96C-D163F35C115F}">
      <dgm:prSet phldrT="[Testo]" custT="1"/>
      <dgm:spPr/>
      <dgm:t>
        <a:bodyPr/>
        <a:lstStyle/>
        <a:p>
          <a:r>
            <a:rPr lang="it-IT" sz="2800" dirty="0"/>
            <a:t>Steering Group </a:t>
          </a:r>
          <a:r>
            <a:rPr lang="it-IT" sz="1800" dirty="0"/>
            <a:t>(12 paesi, 11 partner associati) </a:t>
          </a:r>
          <a:endParaRPr lang="it-IT" sz="2800" dirty="0"/>
        </a:p>
      </dgm:t>
    </dgm:pt>
    <dgm:pt modelId="{1FCF67BD-BA0E-4B29-B566-E455E79E9642}" type="parTrans" cxnId="{C92D939D-1927-4A39-AD07-CCD7BD13E30A}">
      <dgm:prSet/>
      <dgm:spPr/>
      <dgm:t>
        <a:bodyPr/>
        <a:lstStyle/>
        <a:p>
          <a:endParaRPr lang="it-IT"/>
        </a:p>
      </dgm:t>
    </dgm:pt>
    <dgm:pt modelId="{2660FE1A-A5AD-486B-8635-3529BD9671E3}" type="sibTrans" cxnId="{C92D939D-1927-4A39-AD07-CCD7BD13E30A}">
      <dgm:prSet/>
      <dgm:spPr/>
      <dgm:t>
        <a:bodyPr/>
        <a:lstStyle/>
        <a:p>
          <a:endParaRPr lang="it-IT"/>
        </a:p>
      </dgm:t>
    </dgm:pt>
    <dgm:pt modelId="{D1E3D9D5-72C6-48C3-B9D8-EDBBCA0EDB1F}">
      <dgm:prSet phldrT="[Testo]" custT="1"/>
      <dgm:spPr/>
      <dgm:t>
        <a:bodyPr/>
        <a:lstStyle/>
        <a:p>
          <a:endParaRPr lang="it-IT" sz="1400" b="1" dirty="0"/>
        </a:p>
        <a:p>
          <a:r>
            <a:rPr lang="it-IT" sz="1200" b="1" dirty="0" err="1"/>
            <a:t>Coordination</a:t>
          </a:r>
          <a:endParaRPr lang="it-IT" sz="1200" b="1" dirty="0"/>
        </a:p>
        <a:p>
          <a:r>
            <a:rPr lang="it-IT" sz="1400" b="1" dirty="0"/>
            <a:t> TEAM </a:t>
          </a:r>
        </a:p>
        <a:p>
          <a:endParaRPr lang="it-IT" sz="1300" dirty="0"/>
        </a:p>
      </dgm:t>
    </dgm:pt>
    <dgm:pt modelId="{242D1712-2596-4F01-8E67-8DF134A0B70A}" type="parTrans" cxnId="{8CE1601F-2DD7-4A75-A727-C2FC3922999F}">
      <dgm:prSet/>
      <dgm:spPr/>
      <dgm:t>
        <a:bodyPr/>
        <a:lstStyle/>
        <a:p>
          <a:endParaRPr lang="it-IT"/>
        </a:p>
      </dgm:t>
    </dgm:pt>
    <dgm:pt modelId="{77AC1BB7-41AE-444F-B268-289C0BCEA618}" type="sibTrans" cxnId="{8CE1601F-2DD7-4A75-A727-C2FC3922999F}">
      <dgm:prSet/>
      <dgm:spPr/>
      <dgm:t>
        <a:bodyPr/>
        <a:lstStyle/>
        <a:p>
          <a:endParaRPr lang="it-IT"/>
        </a:p>
      </dgm:t>
    </dgm:pt>
    <dgm:pt modelId="{3EA508B1-ED10-4A49-9227-CB6E4BD37C16}">
      <dgm:prSet phldrT="[Testo]" phldr="1"/>
      <dgm:spPr/>
      <dgm:t>
        <a:bodyPr/>
        <a:lstStyle/>
        <a:p>
          <a:endParaRPr lang="it-IT" dirty="0"/>
        </a:p>
      </dgm:t>
    </dgm:pt>
    <dgm:pt modelId="{FB6B2396-E7FC-4634-82CD-F54C2FCFD7A1}" type="parTrans" cxnId="{D896C74A-8823-44D6-ACC5-80D772F1339F}">
      <dgm:prSet/>
      <dgm:spPr/>
      <dgm:t>
        <a:bodyPr/>
        <a:lstStyle/>
        <a:p>
          <a:endParaRPr lang="it-IT"/>
        </a:p>
      </dgm:t>
    </dgm:pt>
    <dgm:pt modelId="{A604EC40-A874-4ECA-A214-CFE696F0005D}" type="sibTrans" cxnId="{D896C74A-8823-44D6-ACC5-80D772F1339F}">
      <dgm:prSet/>
      <dgm:spPr/>
      <dgm:t>
        <a:bodyPr/>
        <a:lstStyle/>
        <a:p>
          <a:endParaRPr lang="it-IT"/>
        </a:p>
      </dgm:t>
    </dgm:pt>
    <dgm:pt modelId="{988434CD-D737-4B24-B431-144E247B8920}">
      <dgm:prSet phldrT="[Testo]" phldr="1"/>
      <dgm:spPr/>
      <dgm:t>
        <a:bodyPr/>
        <a:lstStyle/>
        <a:p>
          <a:endParaRPr lang="it-IT"/>
        </a:p>
      </dgm:t>
    </dgm:pt>
    <dgm:pt modelId="{5E82FCE6-5083-4DA9-A6A3-D2A8F8411071}" type="parTrans" cxnId="{9AC8E4F1-833F-448F-92D9-C5BE9F86492D}">
      <dgm:prSet/>
      <dgm:spPr/>
      <dgm:t>
        <a:bodyPr/>
        <a:lstStyle/>
        <a:p>
          <a:endParaRPr lang="it-IT"/>
        </a:p>
      </dgm:t>
    </dgm:pt>
    <dgm:pt modelId="{A8A281CE-DD4A-4625-9D9D-1128EF05A46A}" type="sibTrans" cxnId="{9AC8E4F1-833F-448F-92D9-C5BE9F86492D}">
      <dgm:prSet/>
      <dgm:spPr/>
      <dgm:t>
        <a:bodyPr/>
        <a:lstStyle/>
        <a:p>
          <a:endParaRPr lang="it-IT"/>
        </a:p>
      </dgm:t>
    </dgm:pt>
    <dgm:pt modelId="{B7DEC68A-ACFB-4D73-B2C6-1D45F0B8C4D8}">
      <dgm:prSet phldrT="[Testo]" phldr="1"/>
      <dgm:spPr/>
      <dgm:t>
        <a:bodyPr/>
        <a:lstStyle/>
        <a:p>
          <a:endParaRPr lang="it-IT" dirty="0"/>
        </a:p>
      </dgm:t>
    </dgm:pt>
    <dgm:pt modelId="{8F1F6709-A8A2-47F8-B04A-B70A0B1783F3}" type="parTrans" cxnId="{233D3435-9AE9-45DC-B70A-2A601C53D33B}">
      <dgm:prSet/>
      <dgm:spPr/>
      <dgm:t>
        <a:bodyPr/>
        <a:lstStyle/>
        <a:p>
          <a:endParaRPr lang="it-IT"/>
        </a:p>
      </dgm:t>
    </dgm:pt>
    <dgm:pt modelId="{D30BF17D-FD9B-461F-A23C-A5D72738B292}" type="sibTrans" cxnId="{233D3435-9AE9-45DC-B70A-2A601C53D33B}">
      <dgm:prSet/>
      <dgm:spPr/>
      <dgm:t>
        <a:bodyPr/>
        <a:lstStyle/>
        <a:p>
          <a:endParaRPr lang="it-IT"/>
        </a:p>
      </dgm:t>
    </dgm:pt>
    <dgm:pt modelId="{725CE1A4-BBBA-42B9-B3F5-F6174ED29A43}">
      <dgm:prSet phldrT="[Testo]" phldr="1"/>
      <dgm:spPr/>
      <dgm:t>
        <a:bodyPr/>
        <a:lstStyle/>
        <a:p>
          <a:endParaRPr lang="it-IT" dirty="0"/>
        </a:p>
      </dgm:t>
    </dgm:pt>
    <dgm:pt modelId="{5EA25EDB-5EDF-4302-9D94-D7E7FD937EAD}" type="parTrans" cxnId="{4D8218E1-FCC6-405F-912D-83D7F1434AD3}">
      <dgm:prSet/>
      <dgm:spPr/>
      <dgm:t>
        <a:bodyPr/>
        <a:lstStyle/>
        <a:p>
          <a:endParaRPr lang="it-IT"/>
        </a:p>
      </dgm:t>
    </dgm:pt>
    <dgm:pt modelId="{260CA5F8-6D2B-4FC9-BDB1-116F7F2F5C14}" type="sibTrans" cxnId="{4D8218E1-FCC6-405F-912D-83D7F1434AD3}">
      <dgm:prSet/>
      <dgm:spPr/>
      <dgm:t>
        <a:bodyPr/>
        <a:lstStyle/>
        <a:p>
          <a:endParaRPr lang="it-IT"/>
        </a:p>
      </dgm:t>
    </dgm:pt>
    <dgm:pt modelId="{06EFFA89-F2A0-4880-95EE-933F5EF3BF6C}">
      <dgm:prSet phldrT="[Testo]" phldr="1"/>
      <dgm:spPr/>
      <dgm:t>
        <a:bodyPr/>
        <a:lstStyle/>
        <a:p>
          <a:endParaRPr lang="it-IT" dirty="0"/>
        </a:p>
      </dgm:t>
    </dgm:pt>
    <dgm:pt modelId="{E40780D2-C934-4933-94AF-FBF1F51F8E6B}" type="parTrans" cxnId="{AD754FEF-B54F-4066-9C4A-A107D557CE94}">
      <dgm:prSet/>
      <dgm:spPr/>
      <dgm:t>
        <a:bodyPr/>
        <a:lstStyle/>
        <a:p>
          <a:endParaRPr lang="it-IT"/>
        </a:p>
      </dgm:t>
    </dgm:pt>
    <dgm:pt modelId="{03F8FC00-7D42-4524-8421-D1EB38E5009C}" type="sibTrans" cxnId="{AD754FEF-B54F-4066-9C4A-A107D557CE94}">
      <dgm:prSet/>
      <dgm:spPr/>
      <dgm:t>
        <a:bodyPr/>
        <a:lstStyle/>
        <a:p>
          <a:endParaRPr lang="it-IT"/>
        </a:p>
      </dgm:t>
    </dgm:pt>
    <dgm:pt modelId="{DB63BA69-B7B3-4F70-80FE-E5BFCE3B4D88}">
      <dgm:prSet phldrT="[Testo]" phldr="1"/>
      <dgm:spPr/>
      <dgm:t>
        <a:bodyPr/>
        <a:lstStyle/>
        <a:p>
          <a:endParaRPr lang="it-IT"/>
        </a:p>
      </dgm:t>
    </dgm:pt>
    <dgm:pt modelId="{006EE259-4C52-4473-A9B5-0003D117D975}" type="parTrans" cxnId="{A85C5242-B17A-4C6D-9754-8ED2143E1750}">
      <dgm:prSet/>
      <dgm:spPr/>
      <dgm:t>
        <a:bodyPr/>
        <a:lstStyle/>
        <a:p>
          <a:endParaRPr lang="it-IT"/>
        </a:p>
      </dgm:t>
    </dgm:pt>
    <dgm:pt modelId="{D9F0232F-A9BC-4C05-84BF-DC436BD8707D}" type="sibTrans" cxnId="{A85C5242-B17A-4C6D-9754-8ED2143E1750}">
      <dgm:prSet/>
      <dgm:spPr/>
      <dgm:t>
        <a:bodyPr/>
        <a:lstStyle/>
        <a:p>
          <a:endParaRPr lang="it-IT"/>
        </a:p>
      </dgm:t>
    </dgm:pt>
    <dgm:pt modelId="{7CCEB75C-D075-4314-AA37-81B7918FDB83}">
      <dgm:prSet phldrT="[Testo]"/>
      <dgm:spPr/>
      <dgm:t>
        <a:bodyPr/>
        <a:lstStyle/>
        <a:p>
          <a:endParaRPr lang="it-IT" dirty="0"/>
        </a:p>
      </dgm:t>
    </dgm:pt>
    <dgm:pt modelId="{9ACFBBA2-B31A-4002-B429-FEE6005123F2}" type="sibTrans" cxnId="{72B78216-A1DB-4455-9F96-EC59EE510C1F}">
      <dgm:prSet/>
      <dgm:spPr/>
      <dgm:t>
        <a:bodyPr/>
        <a:lstStyle/>
        <a:p>
          <a:endParaRPr lang="it-IT"/>
        </a:p>
      </dgm:t>
    </dgm:pt>
    <dgm:pt modelId="{789BEE9E-C854-495B-AD91-3EABBDF2E692}" type="parTrans" cxnId="{72B78216-A1DB-4455-9F96-EC59EE510C1F}">
      <dgm:prSet/>
      <dgm:spPr/>
      <dgm:t>
        <a:bodyPr/>
        <a:lstStyle/>
        <a:p>
          <a:endParaRPr lang="it-IT"/>
        </a:p>
      </dgm:t>
    </dgm:pt>
    <dgm:pt modelId="{8279DA99-238F-4E24-B67A-4861843844D7}" type="pres">
      <dgm:prSet presAssocID="{03440B15-6432-4875-B3A5-1B9F7291469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6D42FA8-C695-4FD3-9728-08847955A699}" type="pres">
      <dgm:prSet presAssocID="{0B2676F0-C2A4-40C1-B96C-D163F35C115F}" presName="gear1" presStyleLbl="node1" presStyleIdx="0" presStyleCnt="3" custAng="0" custLinFactNeighborX="4607" custLinFactNeighborY="-11703">
        <dgm:presLayoutVars>
          <dgm:chMax val="1"/>
          <dgm:bulletEnabled val="1"/>
        </dgm:presLayoutVars>
      </dgm:prSet>
      <dgm:spPr/>
    </dgm:pt>
    <dgm:pt modelId="{5126CC24-7827-4FA4-8482-6A39E5223321}" type="pres">
      <dgm:prSet presAssocID="{0B2676F0-C2A4-40C1-B96C-D163F35C115F}" presName="gear1srcNode" presStyleLbl="node1" presStyleIdx="0" presStyleCnt="3"/>
      <dgm:spPr/>
    </dgm:pt>
    <dgm:pt modelId="{FE614FB2-9624-4B49-B4F3-4642BEB3A590}" type="pres">
      <dgm:prSet presAssocID="{0B2676F0-C2A4-40C1-B96C-D163F35C115F}" presName="gear1dstNode" presStyleLbl="node1" presStyleIdx="0" presStyleCnt="3"/>
      <dgm:spPr/>
    </dgm:pt>
    <dgm:pt modelId="{08F20C6C-4EA6-4388-A1EF-3F655E1D4286}" type="pres">
      <dgm:prSet presAssocID="{7CCEB75C-D075-4314-AA37-81B7918FDB83}" presName="gear2" presStyleLbl="node1" presStyleIdx="1" presStyleCnt="3" custLinFactNeighborX="-7500" custLinFactNeighborY="-1000">
        <dgm:presLayoutVars>
          <dgm:chMax val="1"/>
          <dgm:bulletEnabled val="1"/>
        </dgm:presLayoutVars>
      </dgm:prSet>
      <dgm:spPr/>
    </dgm:pt>
    <dgm:pt modelId="{01B05842-AA37-499F-ADD7-C8E58F013143}" type="pres">
      <dgm:prSet presAssocID="{7CCEB75C-D075-4314-AA37-81B7918FDB83}" presName="gear2srcNode" presStyleLbl="node1" presStyleIdx="1" presStyleCnt="3"/>
      <dgm:spPr/>
    </dgm:pt>
    <dgm:pt modelId="{4CF40D89-48A5-49FA-929E-460408F48D40}" type="pres">
      <dgm:prSet presAssocID="{7CCEB75C-D075-4314-AA37-81B7918FDB83}" presName="gear2dstNode" presStyleLbl="node1" presStyleIdx="1" presStyleCnt="3"/>
      <dgm:spPr/>
    </dgm:pt>
    <dgm:pt modelId="{D19AF288-9CD9-4624-B1CE-E0E50FA887F3}" type="pres">
      <dgm:prSet presAssocID="{D1E3D9D5-72C6-48C3-B9D8-EDBBCA0EDB1F}" presName="gear3" presStyleLbl="node1" presStyleIdx="2" presStyleCnt="3" custLinFactNeighborX="-6008" custLinFactNeighborY="-603"/>
      <dgm:spPr/>
    </dgm:pt>
    <dgm:pt modelId="{18B70843-F9FC-4B1E-9E7D-218F39D56E77}" type="pres">
      <dgm:prSet presAssocID="{D1E3D9D5-72C6-48C3-B9D8-EDBBCA0EDB1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3EB0E5E-C399-4D75-9DFA-DEDA21B966E2}" type="pres">
      <dgm:prSet presAssocID="{D1E3D9D5-72C6-48C3-B9D8-EDBBCA0EDB1F}" presName="gear3srcNode" presStyleLbl="node1" presStyleIdx="2" presStyleCnt="3"/>
      <dgm:spPr/>
    </dgm:pt>
    <dgm:pt modelId="{22791289-81C7-4CB8-B0FE-A79BF5E37039}" type="pres">
      <dgm:prSet presAssocID="{D1E3D9D5-72C6-48C3-B9D8-EDBBCA0EDB1F}" presName="gear3dstNode" presStyleLbl="node1" presStyleIdx="2" presStyleCnt="3"/>
      <dgm:spPr/>
    </dgm:pt>
    <dgm:pt modelId="{C03E2D00-263F-4F97-B5C9-3329732BF4D3}" type="pres">
      <dgm:prSet presAssocID="{2660FE1A-A5AD-486B-8635-3529BD9671E3}" presName="connector1" presStyleLbl="sibTrans2D1" presStyleIdx="0" presStyleCnt="3" custLinFactNeighborX="3725" custLinFactNeighborY="-30164"/>
      <dgm:spPr/>
    </dgm:pt>
    <dgm:pt modelId="{4E1D7AA6-CF4E-44C4-8DFC-F7C86EF3CF84}" type="pres">
      <dgm:prSet presAssocID="{9ACFBBA2-B31A-4002-B429-FEE6005123F2}" presName="connector2" presStyleLbl="sibTrans2D1" presStyleIdx="1" presStyleCnt="3" custLinFactNeighborX="-9121" custLinFactNeighborY="3867"/>
      <dgm:spPr/>
    </dgm:pt>
    <dgm:pt modelId="{D3E63ED5-184B-4178-A19D-1800728E52E7}" type="pres">
      <dgm:prSet presAssocID="{77AC1BB7-41AE-444F-B268-289C0BCEA618}" presName="connector3" presStyleLbl="sibTrans2D1" presStyleIdx="2" presStyleCnt="3"/>
      <dgm:spPr/>
    </dgm:pt>
  </dgm:ptLst>
  <dgm:cxnLst>
    <dgm:cxn modelId="{987ECA14-2EA7-466C-A007-CD02DFA61C4D}" type="presOf" srcId="{0B2676F0-C2A4-40C1-B96C-D163F35C115F}" destId="{5126CC24-7827-4FA4-8482-6A39E5223321}" srcOrd="1" destOrd="0" presId="urn:microsoft.com/office/officeart/2005/8/layout/gear1"/>
    <dgm:cxn modelId="{72B78216-A1DB-4455-9F96-EC59EE510C1F}" srcId="{03440B15-6432-4875-B3A5-1B9F7291469B}" destId="{7CCEB75C-D075-4314-AA37-81B7918FDB83}" srcOrd="1" destOrd="0" parTransId="{789BEE9E-C854-495B-AD91-3EABBDF2E692}" sibTransId="{9ACFBBA2-B31A-4002-B429-FEE6005123F2}"/>
    <dgm:cxn modelId="{8CE1601F-2DD7-4A75-A727-C2FC3922999F}" srcId="{03440B15-6432-4875-B3A5-1B9F7291469B}" destId="{D1E3D9D5-72C6-48C3-B9D8-EDBBCA0EDB1F}" srcOrd="2" destOrd="0" parTransId="{242D1712-2596-4F01-8E67-8DF134A0B70A}" sibTransId="{77AC1BB7-41AE-444F-B268-289C0BCEA618}"/>
    <dgm:cxn modelId="{41177227-6EEF-4EF1-A881-4E9EAEE93803}" type="presOf" srcId="{0B2676F0-C2A4-40C1-B96C-D163F35C115F}" destId="{FE614FB2-9624-4B49-B4F3-4642BEB3A590}" srcOrd="2" destOrd="0" presId="urn:microsoft.com/office/officeart/2005/8/layout/gear1"/>
    <dgm:cxn modelId="{F8BA1D2A-9A97-419B-A18B-ABBF32474C04}" type="presOf" srcId="{0B2676F0-C2A4-40C1-B96C-D163F35C115F}" destId="{E6D42FA8-C695-4FD3-9728-08847955A699}" srcOrd="0" destOrd="0" presId="urn:microsoft.com/office/officeart/2005/8/layout/gear1"/>
    <dgm:cxn modelId="{A517AD2C-BE85-4CA3-8AE2-D568716E7231}" type="presOf" srcId="{77AC1BB7-41AE-444F-B268-289C0BCEA618}" destId="{D3E63ED5-184B-4178-A19D-1800728E52E7}" srcOrd="0" destOrd="0" presId="urn:microsoft.com/office/officeart/2005/8/layout/gear1"/>
    <dgm:cxn modelId="{8F3ACF2E-56EE-4856-8BAD-2AD49F413FE2}" type="presOf" srcId="{7CCEB75C-D075-4314-AA37-81B7918FDB83}" destId="{4CF40D89-48A5-49FA-929E-460408F48D40}" srcOrd="2" destOrd="0" presId="urn:microsoft.com/office/officeart/2005/8/layout/gear1"/>
    <dgm:cxn modelId="{3FA07231-F833-43F4-A23D-C725AA0B08F8}" type="presOf" srcId="{D1E3D9D5-72C6-48C3-B9D8-EDBBCA0EDB1F}" destId="{53EB0E5E-C399-4D75-9DFA-DEDA21B966E2}" srcOrd="2" destOrd="0" presId="urn:microsoft.com/office/officeart/2005/8/layout/gear1"/>
    <dgm:cxn modelId="{85081733-9B55-4F9F-9BC5-1033BF229337}" type="presOf" srcId="{7CCEB75C-D075-4314-AA37-81B7918FDB83}" destId="{08F20C6C-4EA6-4388-A1EF-3F655E1D4286}" srcOrd="0" destOrd="0" presId="urn:microsoft.com/office/officeart/2005/8/layout/gear1"/>
    <dgm:cxn modelId="{233D3435-9AE9-45DC-B70A-2A601C53D33B}" srcId="{03440B15-6432-4875-B3A5-1B9F7291469B}" destId="{B7DEC68A-ACFB-4D73-B2C6-1D45F0B8C4D8}" srcOrd="5" destOrd="0" parTransId="{8F1F6709-A8A2-47F8-B04A-B70A0B1783F3}" sibTransId="{D30BF17D-FD9B-461F-A23C-A5D72738B292}"/>
    <dgm:cxn modelId="{81796838-0CD3-4838-82FA-2C987C93DE56}" type="presOf" srcId="{9ACFBBA2-B31A-4002-B429-FEE6005123F2}" destId="{4E1D7AA6-CF4E-44C4-8DFC-F7C86EF3CF84}" srcOrd="0" destOrd="0" presId="urn:microsoft.com/office/officeart/2005/8/layout/gear1"/>
    <dgm:cxn modelId="{F0867E3B-7D88-4EB6-90DD-266ABF4DF422}" type="presOf" srcId="{2660FE1A-A5AD-486B-8635-3529BD9671E3}" destId="{C03E2D00-263F-4F97-B5C9-3329732BF4D3}" srcOrd="0" destOrd="0" presId="urn:microsoft.com/office/officeart/2005/8/layout/gear1"/>
    <dgm:cxn modelId="{8379655E-5733-431F-ACCD-5BE0B61651EC}" type="presOf" srcId="{7CCEB75C-D075-4314-AA37-81B7918FDB83}" destId="{01B05842-AA37-499F-ADD7-C8E58F013143}" srcOrd="1" destOrd="0" presId="urn:microsoft.com/office/officeart/2005/8/layout/gear1"/>
    <dgm:cxn modelId="{A85C5242-B17A-4C6D-9754-8ED2143E1750}" srcId="{03440B15-6432-4875-B3A5-1B9F7291469B}" destId="{DB63BA69-B7B3-4F70-80FE-E5BFCE3B4D88}" srcOrd="8" destOrd="0" parTransId="{006EE259-4C52-4473-A9B5-0003D117D975}" sibTransId="{D9F0232F-A9BC-4C05-84BF-DC436BD8707D}"/>
    <dgm:cxn modelId="{5F65E045-6291-44C1-B32C-06DE6999DFD7}" type="presOf" srcId="{D1E3D9D5-72C6-48C3-B9D8-EDBBCA0EDB1F}" destId="{D19AF288-9CD9-4624-B1CE-E0E50FA887F3}" srcOrd="0" destOrd="0" presId="urn:microsoft.com/office/officeart/2005/8/layout/gear1"/>
    <dgm:cxn modelId="{D896C74A-8823-44D6-ACC5-80D772F1339F}" srcId="{03440B15-6432-4875-B3A5-1B9F7291469B}" destId="{3EA508B1-ED10-4A49-9227-CB6E4BD37C16}" srcOrd="3" destOrd="0" parTransId="{FB6B2396-E7FC-4634-82CD-F54C2FCFD7A1}" sibTransId="{A604EC40-A874-4ECA-A214-CFE696F0005D}"/>
    <dgm:cxn modelId="{E67AB079-F7F9-4005-B1D0-B67162A7B787}" type="presOf" srcId="{D1E3D9D5-72C6-48C3-B9D8-EDBBCA0EDB1F}" destId="{18B70843-F9FC-4B1E-9E7D-218F39D56E77}" srcOrd="1" destOrd="0" presId="urn:microsoft.com/office/officeart/2005/8/layout/gear1"/>
    <dgm:cxn modelId="{FBFF867C-F054-491A-B060-F90C942F86AA}" type="presOf" srcId="{D1E3D9D5-72C6-48C3-B9D8-EDBBCA0EDB1F}" destId="{22791289-81C7-4CB8-B0FE-A79BF5E37039}" srcOrd="3" destOrd="0" presId="urn:microsoft.com/office/officeart/2005/8/layout/gear1"/>
    <dgm:cxn modelId="{C92D939D-1927-4A39-AD07-CCD7BD13E30A}" srcId="{03440B15-6432-4875-B3A5-1B9F7291469B}" destId="{0B2676F0-C2A4-40C1-B96C-D163F35C115F}" srcOrd="0" destOrd="0" parTransId="{1FCF67BD-BA0E-4B29-B566-E455E79E9642}" sibTransId="{2660FE1A-A5AD-486B-8635-3529BD9671E3}"/>
    <dgm:cxn modelId="{60A3D3B2-AADF-403F-B3C7-99A482219959}" type="presOf" srcId="{03440B15-6432-4875-B3A5-1B9F7291469B}" destId="{8279DA99-238F-4E24-B67A-4861843844D7}" srcOrd="0" destOrd="0" presId="urn:microsoft.com/office/officeart/2005/8/layout/gear1"/>
    <dgm:cxn modelId="{4D8218E1-FCC6-405F-912D-83D7F1434AD3}" srcId="{03440B15-6432-4875-B3A5-1B9F7291469B}" destId="{725CE1A4-BBBA-42B9-B3F5-F6174ED29A43}" srcOrd="6" destOrd="0" parTransId="{5EA25EDB-5EDF-4302-9D94-D7E7FD937EAD}" sibTransId="{260CA5F8-6D2B-4FC9-BDB1-116F7F2F5C14}"/>
    <dgm:cxn modelId="{AD754FEF-B54F-4066-9C4A-A107D557CE94}" srcId="{03440B15-6432-4875-B3A5-1B9F7291469B}" destId="{06EFFA89-F2A0-4880-95EE-933F5EF3BF6C}" srcOrd="7" destOrd="0" parTransId="{E40780D2-C934-4933-94AF-FBF1F51F8E6B}" sibTransId="{03F8FC00-7D42-4524-8421-D1EB38E5009C}"/>
    <dgm:cxn modelId="{9AC8E4F1-833F-448F-92D9-C5BE9F86492D}" srcId="{03440B15-6432-4875-B3A5-1B9F7291469B}" destId="{988434CD-D737-4B24-B431-144E247B8920}" srcOrd="4" destOrd="0" parTransId="{5E82FCE6-5083-4DA9-A6A3-D2A8F8411071}" sibTransId="{A8A281CE-DD4A-4625-9D9D-1128EF05A46A}"/>
    <dgm:cxn modelId="{0030A1E7-4724-4428-8032-65E49F5FEB1D}" type="presParOf" srcId="{8279DA99-238F-4E24-B67A-4861843844D7}" destId="{E6D42FA8-C695-4FD3-9728-08847955A699}" srcOrd="0" destOrd="0" presId="urn:microsoft.com/office/officeart/2005/8/layout/gear1"/>
    <dgm:cxn modelId="{6A57E7DF-5C9A-4298-BBBE-B00312F9756C}" type="presParOf" srcId="{8279DA99-238F-4E24-B67A-4861843844D7}" destId="{5126CC24-7827-4FA4-8482-6A39E5223321}" srcOrd="1" destOrd="0" presId="urn:microsoft.com/office/officeart/2005/8/layout/gear1"/>
    <dgm:cxn modelId="{23E79CE5-FBB9-44B6-A8F6-6197653FA5EB}" type="presParOf" srcId="{8279DA99-238F-4E24-B67A-4861843844D7}" destId="{FE614FB2-9624-4B49-B4F3-4642BEB3A590}" srcOrd="2" destOrd="0" presId="urn:microsoft.com/office/officeart/2005/8/layout/gear1"/>
    <dgm:cxn modelId="{E2EB148C-9185-4D24-B7CB-B6CCB3FAC4C1}" type="presParOf" srcId="{8279DA99-238F-4E24-B67A-4861843844D7}" destId="{08F20C6C-4EA6-4388-A1EF-3F655E1D4286}" srcOrd="3" destOrd="0" presId="urn:microsoft.com/office/officeart/2005/8/layout/gear1"/>
    <dgm:cxn modelId="{7DB447CD-294F-46F1-BED2-E9DB26F9F33C}" type="presParOf" srcId="{8279DA99-238F-4E24-B67A-4861843844D7}" destId="{01B05842-AA37-499F-ADD7-C8E58F013143}" srcOrd="4" destOrd="0" presId="urn:microsoft.com/office/officeart/2005/8/layout/gear1"/>
    <dgm:cxn modelId="{99706204-F987-4932-A2F5-70A365351590}" type="presParOf" srcId="{8279DA99-238F-4E24-B67A-4861843844D7}" destId="{4CF40D89-48A5-49FA-929E-460408F48D40}" srcOrd="5" destOrd="0" presId="urn:microsoft.com/office/officeart/2005/8/layout/gear1"/>
    <dgm:cxn modelId="{E7860137-5DE1-4D13-8544-A1F64DCD1D87}" type="presParOf" srcId="{8279DA99-238F-4E24-B67A-4861843844D7}" destId="{D19AF288-9CD9-4624-B1CE-E0E50FA887F3}" srcOrd="6" destOrd="0" presId="urn:microsoft.com/office/officeart/2005/8/layout/gear1"/>
    <dgm:cxn modelId="{9E984F6C-9A9C-413F-8A89-208C94DC351B}" type="presParOf" srcId="{8279DA99-238F-4E24-B67A-4861843844D7}" destId="{18B70843-F9FC-4B1E-9E7D-218F39D56E77}" srcOrd="7" destOrd="0" presId="urn:microsoft.com/office/officeart/2005/8/layout/gear1"/>
    <dgm:cxn modelId="{029D41D0-2846-4B83-B1C9-38B929643C61}" type="presParOf" srcId="{8279DA99-238F-4E24-B67A-4861843844D7}" destId="{53EB0E5E-C399-4D75-9DFA-DEDA21B966E2}" srcOrd="8" destOrd="0" presId="urn:microsoft.com/office/officeart/2005/8/layout/gear1"/>
    <dgm:cxn modelId="{3F1590E3-88D2-4552-AD79-3D6323402F9B}" type="presParOf" srcId="{8279DA99-238F-4E24-B67A-4861843844D7}" destId="{22791289-81C7-4CB8-B0FE-A79BF5E37039}" srcOrd="9" destOrd="0" presId="urn:microsoft.com/office/officeart/2005/8/layout/gear1"/>
    <dgm:cxn modelId="{34831837-07CF-4E9F-B629-600F13315D1A}" type="presParOf" srcId="{8279DA99-238F-4E24-B67A-4861843844D7}" destId="{C03E2D00-263F-4F97-B5C9-3329732BF4D3}" srcOrd="10" destOrd="0" presId="urn:microsoft.com/office/officeart/2005/8/layout/gear1"/>
    <dgm:cxn modelId="{387D0646-E1DF-4855-8732-BB3A0DD60B02}" type="presParOf" srcId="{8279DA99-238F-4E24-B67A-4861843844D7}" destId="{4E1D7AA6-CF4E-44C4-8DFC-F7C86EF3CF84}" srcOrd="11" destOrd="0" presId="urn:microsoft.com/office/officeart/2005/8/layout/gear1"/>
    <dgm:cxn modelId="{CBCCE258-14C5-464B-B67A-F2A7083132AE}" type="presParOf" srcId="{8279DA99-238F-4E24-B67A-4861843844D7}" destId="{D3E63ED5-184B-4178-A19D-1800728E52E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08D8B1-CE41-4BF9-B7DC-E0FB10084FF1}" type="doc">
      <dgm:prSet loTypeId="urn:microsoft.com/office/officeart/2005/8/layout/bProcess4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D6D09CBC-3459-4DE9-878E-992AB259D37E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200" b="1" dirty="0"/>
            <a:t>COSTAL TURISM</a:t>
          </a:r>
        </a:p>
        <a:p>
          <a:r>
            <a:rPr lang="it-IT" sz="1200" b="1" dirty="0"/>
            <a:t>CO-LP WP5</a:t>
          </a:r>
        </a:p>
        <a:p>
          <a:r>
            <a:rPr lang="it-IT" sz="1200" b="1" dirty="0"/>
            <a:t>Regione Toscana</a:t>
          </a:r>
        </a:p>
        <a:p>
          <a:r>
            <a:rPr lang="it-IT" sz="1400" b="1" dirty="0"/>
            <a:t>Croazia</a:t>
          </a:r>
          <a:endParaRPr lang="it-IT" sz="1800" b="1" dirty="0"/>
        </a:p>
      </dgm:t>
    </dgm:pt>
    <dgm:pt modelId="{4AE57B86-6F97-4F69-B73A-FD7F9AF8F9F8}" type="parTrans" cxnId="{FFCFFC0C-3748-415B-9694-4ED097650483}">
      <dgm:prSet/>
      <dgm:spPr/>
      <dgm:t>
        <a:bodyPr/>
        <a:lstStyle/>
        <a:p>
          <a:endParaRPr lang="it-IT"/>
        </a:p>
      </dgm:t>
    </dgm:pt>
    <dgm:pt modelId="{7BCF8954-A5D4-488A-94D6-ACAAC2639280}" type="sibTrans" cxnId="{FFCFFC0C-3748-415B-9694-4ED097650483}">
      <dgm:prSet/>
      <dgm:spPr/>
      <dgm:t>
        <a:bodyPr/>
        <a:lstStyle/>
        <a:p>
          <a:endParaRPr lang="it-IT"/>
        </a:p>
      </dgm:t>
    </dgm:pt>
    <dgm:pt modelId="{CDE68FE7-7C12-44D1-B3E7-06A18EBF9DA5}">
      <dgm:prSet phldrT="[Tes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it-IT" sz="1500" b="1" dirty="0"/>
            <a:t>Task </a:t>
          </a:r>
          <a:r>
            <a:rPr lang="it-IT" sz="1400" b="1" dirty="0"/>
            <a:t>Mainstreaming </a:t>
          </a:r>
        </a:p>
        <a:p>
          <a:r>
            <a:rPr lang="it-IT" sz="1400" b="1" dirty="0"/>
            <a:t>LP WP 9 </a:t>
          </a:r>
        </a:p>
        <a:p>
          <a:r>
            <a:rPr lang="it-IT" sz="1400" b="1" dirty="0"/>
            <a:t>Regione PACA </a:t>
          </a:r>
          <a:endParaRPr lang="it-IT" sz="1500" b="1" dirty="0"/>
        </a:p>
      </dgm:t>
    </dgm:pt>
    <dgm:pt modelId="{F7E5913D-A6F0-48D4-AB1C-6506E256C218}" type="parTrans" cxnId="{DEE53346-5540-4BC1-A5D3-42B7FCA92667}">
      <dgm:prSet/>
      <dgm:spPr/>
      <dgm:t>
        <a:bodyPr/>
        <a:lstStyle/>
        <a:p>
          <a:endParaRPr lang="it-IT"/>
        </a:p>
      </dgm:t>
    </dgm:pt>
    <dgm:pt modelId="{40A20C3A-E7FC-46DC-B1DA-A781F533A30C}" type="sibTrans" cxnId="{DEE53346-5540-4BC1-A5D3-42B7FCA92667}">
      <dgm:prSet/>
      <dgm:spPr/>
      <dgm:t>
        <a:bodyPr/>
        <a:lstStyle/>
        <a:p>
          <a:endParaRPr lang="it-IT"/>
        </a:p>
      </dgm:t>
    </dgm:pt>
    <dgm:pt modelId="{454E6076-41F6-4F6F-A410-C1A262067D61}">
      <dgm:prSet phldrT="[Testo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b="1" dirty="0"/>
            <a:t>Task </a:t>
          </a:r>
          <a:r>
            <a:rPr lang="en-US" b="1" dirty="0" err="1"/>
            <a:t>liasing</a:t>
          </a:r>
          <a:r>
            <a:rPr lang="en-US" b="1" dirty="0"/>
            <a:t> </a:t>
          </a:r>
        </a:p>
        <a:p>
          <a:r>
            <a:rPr lang="en-US" b="1" dirty="0"/>
            <a:t>LP WP 7 CRETA </a:t>
          </a:r>
        </a:p>
      </dgm:t>
    </dgm:pt>
    <dgm:pt modelId="{69C264AC-9E1D-4DE8-86A9-637E27732342}" type="parTrans" cxnId="{9B00DCF7-0CEA-4FD1-8B11-0387D993735E}">
      <dgm:prSet/>
      <dgm:spPr/>
      <dgm:t>
        <a:bodyPr/>
        <a:lstStyle/>
        <a:p>
          <a:endParaRPr lang="it-IT"/>
        </a:p>
      </dgm:t>
    </dgm:pt>
    <dgm:pt modelId="{71D2769C-955F-44A9-8C7C-0F407F0601DD}" type="sibTrans" cxnId="{9B00DCF7-0CEA-4FD1-8B11-0387D993735E}">
      <dgm:prSet/>
      <dgm:spPr/>
      <dgm:t>
        <a:bodyPr/>
        <a:lstStyle/>
        <a:p>
          <a:endParaRPr lang="it-IT"/>
        </a:p>
      </dgm:t>
    </dgm:pt>
    <dgm:pt modelId="{1B22FFAA-8F6B-4F01-8805-82FA25C4C48C}">
      <dgm:prSet phldrT="[Tes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800" kern="1200" dirty="0"/>
            <a:t> </a:t>
          </a:r>
          <a:r>
            <a:rPr lang="it-IT" sz="16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MARITIME </a:t>
          </a:r>
          <a:r>
            <a:rPr lang="it-IT" sz="12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SOURVELLIANCE</a:t>
          </a:r>
          <a:r>
            <a:rPr lang="it-IT" sz="16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  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LP </a:t>
          </a:r>
          <a:r>
            <a:rPr lang="en-US" sz="1400" b="1" kern="1200" dirty="0"/>
            <a:t>WP</a:t>
          </a:r>
          <a:r>
            <a:rPr lang="en-US" sz="1600" b="1" kern="1200" dirty="0"/>
            <a:t> 6</a:t>
          </a:r>
          <a:br>
            <a:rPr lang="en-US" sz="1600" b="1" kern="1200" dirty="0"/>
          </a:br>
          <a:r>
            <a:rPr lang="en-US" sz="1400" kern="1200" dirty="0"/>
            <a:t>Francia </a:t>
          </a:r>
        </a:p>
      </dgm:t>
    </dgm:pt>
    <dgm:pt modelId="{EB155C9D-8418-4BD2-9D5A-9F0E4E374AEB}" type="sibTrans" cxnId="{89BE532D-A5CF-477B-A306-070AA1D777A3}">
      <dgm:prSet/>
      <dgm:spPr/>
      <dgm:t>
        <a:bodyPr/>
        <a:lstStyle/>
        <a:p>
          <a:endParaRPr lang="it-IT"/>
        </a:p>
      </dgm:t>
    </dgm:pt>
    <dgm:pt modelId="{5A7658E1-9D99-4AF5-8F02-7C209FD74F20}" type="parTrans" cxnId="{89BE532D-A5CF-477B-A306-070AA1D777A3}">
      <dgm:prSet/>
      <dgm:spPr/>
      <dgm:t>
        <a:bodyPr/>
        <a:lstStyle/>
        <a:p>
          <a:endParaRPr lang="it-IT"/>
        </a:p>
      </dgm:t>
    </dgm:pt>
    <dgm:pt modelId="{9D17DD36-2C2A-4C0A-9E1D-E27EECF754E5}">
      <dgm:prSet phldrT="[Testo]" custT="1"/>
      <dgm:spPr>
        <a:solidFill>
          <a:schemeClr val="accent6">
            <a:lumMod val="60000"/>
            <a:lumOff val="40000"/>
          </a:schemeClr>
        </a:solidFill>
        <a:ln w="57150"/>
      </dgm:spPr>
      <dgm:t>
        <a:bodyPr/>
        <a:lstStyle/>
        <a:p>
          <a:r>
            <a:rPr lang="it-IT" sz="1600" b="1" dirty="0"/>
            <a:t>Task Migration </a:t>
          </a:r>
        </a:p>
        <a:p>
          <a:r>
            <a:rPr lang="it-IT" sz="1400" b="1" dirty="0"/>
            <a:t>LP WG 8</a:t>
          </a:r>
        </a:p>
        <a:p>
          <a:r>
            <a:rPr lang="it-IT" sz="1200" b="1" dirty="0"/>
            <a:t> Regione Molise</a:t>
          </a:r>
        </a:p>
      </dgm:t>
    </dgm:pt>
    <dgm:pt modelId="{0FF22DD0-5AE8-4C28-AB74-6367D3E7551A}" type="sibTrans" cxnId="{4AD5A393-1A8C-4FD5-8139-FD52EB16BD4C}">
      <dgm:prSet/>
      <dgm:spPr/>
      <dgm:t>
        <a:bodyPr/>
        <a:lstStyle/>
        <a:p>
          <a:endParaRPr lang="it-IT"/>
        </a:p>
      </dgm:t>
    </dgm:pt>
    <dgm:pt modelId="{17BF73DA-E95D-4D67-A661-1CD2DEAF7198}" type="parTrans" cxnId="{4AD5A393-1A8C-4FD5-8139-FD52EB16BD4C}">
      <dgm:prSet/>
      <dgm:spPr/>
      <dgm:t>
        <a:bodyPr/>
        <a:lstStyle/>
        <a:p>
          <a:endParaRPr lang="it-IT"/>
        </a:p>
      </dgm:t>
    </dgm:pt>
    <dgm:pt modelId="{9550B227-224D-4029-9400-E84DE735874C}" type="pres">
      <dgm:prSet presAssocID="{1408D8B1-CE41-4BF9-B7DC-E0FB10084FF1}" presName="Name0" presStyleCnt="0">
        <dgm:presLayoutVars>
          <dgm:dir/>
          <dgm:resizeHandles/>
        </dgm:presLayoutVars>
      </dgm:prSet>
      <dgm:spPr/>
    </dgm:pt>
    <dgm:pt modelId="{AFA55A1E-F44D-43F0-A10A-03E2FEB7D84A}" type="pres">
      <dgm:prSet presAssocID="{D6D09CBC-3459-4DE9-878E-992AB259D37E}" presName="compNode" presStyleCnt="0"/>
      <dgm:spPr/>
    </dgm:pt>
    <dgm:pt modelId="{2246FBE0-3122-4CBF-86F1-B71E506876CF}" type="pres">
      <dgm:prSet presAssocID="{D6D09CBC-3459-4DE9-878E-992AB259D37E}" presName="dummyConnPt" presStyleCnt="0"/>
      <dgm:spPr/>
    </dgm:pt>
    <dgm:pt modelId="{21EE4815-F892-4351-928F-F7EABE6BA641}" type="pres">
      <dgm:prSet presAssocID="{D6D09CBC-3459-4DE9-878E-992AB259D37E}" presName="node" presStyleLbl="node1" presStyleIdx="0" presStyleCnt="5" custLinFactNeighborX="813" custLinFactNeighborY="8487">
        <dgm:presLayoutVars>
          <dgm:bulletEnabled val="1"/>
        </dgm:presLayoutVars>
      </dgm:prSet>
      <dgm:spPr/>
    </dgm:pt>
    <dgm:pt modelId="{7174B1AD-82CE-4E2D-8A5D-5304C8338F71}" type="pres">
      <dgm:prSet presAssocID="{7BCF8954-A5D4-488A-94D6-ACAAC2639280}" presName="sibTrans" presStyleLbl="bgSibTrans2D1" presStyleIdx="0" presStyleCnt="4"/>
      <dgm:spPr/>
    </dgm:pt>
    <dgm:pt modelId="{0B12ADC2-9545-4AF6-A11F-64868D4D1EAC}" type="pres">
      <dgm:prSet presAssocID="{CDE68FE7-7C12-44D1-B3E7-06A18EBF9DA5}" presName="compNode" presStyleCnt="0"/>
      <dgm:spPr/>
    </dgm:pt>
    <dgm:pt modelId="{8A6BFA4B-6E0B-4E5C-9A70-81A1F7A6D055}" type="pres">
      <dgm:prSet presAssocID="{CDE68FE7-7C12-44D1-B3E7-06A18EBF9DA5}" presName="dummyConnPt" presStyleCnt="0"/>
      <dgm:spPr/>
    </dgm:pt>
    <dgm:pt modelId="{D5471D7D-2813-428A-9A31-FBBA26B4EB81}" type="pres">
      <dgm:prSet presAssocID="{CDE68FE7-7C12-44D1-B3E7-06A18EBF9DA5}" presName="node" presStyleLbl="node1" presStyleIdx="1" presStyleCnt="5" custLinFactNeighborX="-78092" custLinFactNeighborY="25503">
        <dgm:presLayoutVars>
          <dgm:bulletEnabled val="1"/>
        </dgm:presLayoutVars>
      </dgm:prSet>
      <dgm:spPr/>
    </dgm:pt>
    <dgm:pt modelId="{2D4EC7A2-58AF-4666-9558-95ECBFCE76A5}" type="pres">
      <dgm:prSet presAssocID="{40A20C3A-E7FC-46DC-B1DA-A781F533A30C}" presName="sibTrans" presStyleLbl="bgSibTrans2D1" presStyleIdx="1" presStyleCnt="4"/>
      <dgm:spPr/>
    </dgm:pt>
    <dgm:pt modelId="{BC974742-11A7-4A84-B464-86DC61E0551A}" type="pres">
      <dgm:prSet presAssocID="{9D17DD36-2C2A-4C0A-9E1D-E27EECF754E5}" presName="compNode" presStyleCnt="0"/>
      <dgm:spPr/>
    </dgm:pt>
    <dgm:pt modelId="{2AC82894-3837-4986-8799-4C183B16F8BF}" type="pres">
      <dgm:prSet presAssocID="{9D17DD36-2C2A-4C0A-9E1D-E27EECF754E5}" presName="dummyConnPt" presStyleCnt="0"/>
      <dgm:spPr/>
    </dgm:pt>
    <dgm:pt modelId="{C1CCE1AC-E410-42A1-9EFA-55AB95A1F228}" type="pres">
      <dgm:prSet presAssocID="{9D17DD36-2C2A-4C0A-9E1D-E27EECF754E5}" presName="node" presStyleLbl="node1" presStyleIdx="2" presStyleCnt="5" custLinFactNeighborX="66500" custLinFactNeighborY="-33894">
        <dgm:presLayoutVars>
          <dgm:bulletEnabled val="1"/>
        </dgm:presLayoutVars>
      </dgm:prSet>
      <dgm:spPr/>
    </dgm:pt>
    <dgm:pt modelId="{30CE3C71-B073-4BAB-B16A-E8E40782B6C1}" type="pres">
      <dgm:prSet presAssocID="{0FF22DD0-5AE8-4C28-AB74-6367D3E7551A}" presName="sibTrans" presStyleLbl="bgSibTrans2D1" presStyleIdx="2" presStyleCnt="4"/>
      <dgm:spPr/>
    </dgm:pt>
    <dgm:pt modelId="{A7172320-912F-49B6-8A83-7D619A7599D8}" type="pres">
      <dgm:prSet presAssocID="{454E6076-41F6-4F6F-A410-C1A262067D61}" presName="compNode" presStyleCnt="0"/>
      <dgm:spPr/>
    </dgm:pt>
    <dgm:pt modelId="{1EE2C47A-049F-4F7E-9ABB-F22F2123A5A0}" type="pres">
      <dgm:prSet presAssocID="{454E6076-41F6-4F6F-A410-C1A262067D61}" presName="dummyConnPt" presStyleCnt="0"/>
      <dgm:spPr/>
    </dgm:pt>
    <dgm:pt modelId="{0759919E-1E60-4AC1-9BD3-AADB960F98BE}" type="pres">
      <dgm:prSet presAssocID="{454E6076-41F6-4F6F-A410-C1A262067D61}" presName="node" presStyleLbl="node1" presStyleIdx="3" presStyleCnt="5" custLinFactNeighborX="67355" custLinFactNeighborY="-99497">
        <dgm:presLayoutVars>
          <dgm:bulletEnabled val="1"/>
        </dgm:presLayoutVars>
      </dgm:prSet>
      <dgm:spPr/>
    </dgm:pt>
    <dgm:pt modelId="{AEAAE069-F54E-4142-A15C-90CE365F0D79}" type="pres">
      <dgm:prSet presAssocID="{71D2769C-955F-44A9-8C7C-0F407F0601DD}" presName="sibTrans" presStyleLbl="bgSibTrans2D1" presStyleIdx="3" presStyleCnt="4"/>
      <dgm:spPr/>
    </dgm:pt>
    <dgm:pt modelId="{250A6E94-4C73-468E-873D-7F29126C61EB}" type="pres">
      <dgm:prSet presAssocID="{1B22FFAA-8F6B-4F01-8805-82FA25C4C48C}" presName="compNode" presStyleCnt="0"/>
      <dgm:spPr/>
    </dgm:pt>
    <dgm:pt modelId="{F6EDA820-9FD7-4762-81F7-3B055CEDF72F}" type="pres">
      <dgm:prSet presAssocID="{1B22FFAA-8F6B-4F01-8805-82FA25C4C48C}" presName="dummyConnPt" presStyleCnt="0"/>
      <dgm:spPr/>
    </dgm:pt>
    <dgm:pt modelId="{7B65FD72-FD21-41D9-B542-F42F052D83A4}" type="pres">
      <dgm:prSet presAssocID="{1B22FFAA-8F6B-4F01-8805-82FA25C4C48C}" presName="node" presStyleLbl="node1" presStyleIdx="4" presStyleCnt="5" custLinFactY="-16513" custLinFactNeighborX="960" custLinFactNeighborY="-100000">
        <dgm:presLayoutVars>
          <dgm:bulletEnabled val="1"/>
        </dgm:presLayoutVars>
      </dgm:prSet>
      <dgm:spPr/>
    </dgm:pt>
  </dgm:ptLst>
  <dgm:cxnLst>
    <dgm:cxn modelId="{64C1430B-8461-48D6-859D-027624D0C209}" type="presOf" srcId="{71D2769C-955F-44A9-8C7C-0F407F0601DD}" destId="{AEAAE069-F54E-4142-A15C-90CE365F0D79}" srcOrd="0" destOrd="0" presId="urn:microsoft.com/office/officeart/2005/8/layout/bProcess4"/>
    <dgm:cxn modelId="{FFCFFC0C-3748-415B-9694-4ED097650483}" srcId="{1408D8B1-CE41-4BF9-B7DC-E0FB10084FF1}" destId="{D6D09CBC-3459-4DE9-878E-992AB259D37E}" srcOrd="0" destOrd="0" parTransId="{4AE57B86-6F97-4F69-B73A-FD7F9AF8F9F8}" sibTransId="{7BCF8954-A5D4-488A-94D6-ACAAC2639280}"/>
    <dgm:cxn modelId="{E6CF2716-35FF-44A0-AEA5-C1231D3F82C9}" type="presOf" srcId="{9D17DD36-2C2A-4C0A-9E1D-E27EECF754E5}" destId="{C1CCE1AC-E410-42A1-9EFA-55AB95A1F228}" srcOrd="0" destOrd="0" presId="urn:microsoft.com/office/officeart/2005/8/layout/bProcess4"/>
    <dgm:cxn modelId="{1233D227-99CE-46B1-9C5D-754944EC1F75}" type="presOf" srcId="{1B22FFAA-8F6B-4F01-8805-82FA25C4C48C}" destId="{7B65FD72-FD21-41D9-B542-F42F052D83A4}" srcOrd="0" destOrd="0" presId="urn:microsoft.com/office/officeart/2005/8/layout/bProcess4"/>
    <dgm:cxn modelId="{5925EF28-579E-4E2F-AFE5-89BE8D6AFD1F}" type="presOf" srcId="{0FF22DD0-5AE8-4C28-AB74-6367D3E7551A}" destId="{30CE3C71-B073-4BAB-B16A-E8E40782B6C1}" srcOrd="0" destOrd="0" presId="urn:microsoft.com/office/officeart/2005/8/layout/bProcess4"/>
    <dgm:cxn modelId="{CAE8EA2B-DBF8-4219-BFAF-1E102F89CEA1}" type="presOf" srcId="{CDE68FE7-7C12-44D1-B3E7-06A18EBF9DA5}" destId="{D5471D7D-2813-428A-9A31-FBBA26B4EB81}" srcOrd="0" destOrd="0" presId="urn:microsoft.com/office/officeart/2005/8/layout/bProcess4"/>
    <dgm:cxn modelId="{89BE532D-A5CF-477B-A306-070AA1D777A3}" srcId="{1408D8B1-CE41-4BF9-B7DC-E0FB10084FF1}" destId="{1B22FFAA-8F6B-4F01-8805-82FA25C4C48C}" srcOrd="4" destOrd="0" parTransId="{5A7658E1-9D99-4AF5-8F02-7C209FD74F20}" sibTransId="{EB155C9D-8418-4BD2-9D5A-9F0E4E374AEB}"/>
    <dgm:cxn modelId="{27A1F02E-1821-4752-A5AC-4662F23D7032}" type="presOf" srcId="{D6D09CBC-3459-4DE9-878E-992AB259D37E}" destId="{21EE4815-F892-4351-928F-F7EABE6BA641}" srcOrd="0" destOrd="0" presId="urn:microsoft.com/office/officeart/2005/8/layout/bProcess4"/>
    <dgm:cxn modelId="{F41F513A-79CE-49DA-BD83-CA32548DBD00}" type="presOf" srcId="{40A20C3A-E7FC-46DC-B1DA-A781F533A30C}" destId="{2D4EC7A2-58AF-4666-9558-95ECBFCE76A5}" srcOrd="0" destOrd="0" presId="urn:microsoft.com/office/officeart/2005/8/layout/bProcess4"/>
    <dgm:cxn modelId="{DEE53346-5540-4BC1-A5D3-42B7FCA92667}" srcId="{1408D8B1-CE41-4BF9-B7DC-E0FB10084FF1}" destId="{CDE68FE7-7C12-44D1-B3E7-06A18EBF9DA5}" srcOrd="1" destOrd="0" parTransId="{F7E5913D-A6F0-48D4-AB1C-6506E256C218}" sibTransId="{40A20C3A-E7FC-46DC-B1DA-A781F533A30C}"/>
    <dgm:cxn modelId="{9F1B9C6F-A210-4C54-B4F0-7D057EE80651}" type="presOf" srcId="{454E6076-41F6-4F6F-A410-C1A262067D61}" destId="{0759919E-1E60-4AC1-9BD3-AADB960F98BE}" srcOrd="0" destOrd="0" presId="urn:microsoft.com/office/officeart/2005/8/layout/bProcess4"/>
    <dgm:cxn modelId="{B027D87E-596E-43BC-8CB9-66764E5CBB69}" type="presOf" srcId="{1408D8B1-CE41-4BF9-B7DC-E0FB10084FF1}" destId="{9550B227-224D-4029-9400-E84DE735874C}" srcOrd="0" destOrd="0" presId="urn:microsoft.com/office/officeart/2005/8/layout/bProcess4"/>
    <dgm:cxn modelId="{4AD5A393-1A8C-4FD5-8139-FD52EB16BD4C}" srcId="{1408D8B1-CE41-4BF9-B7DC-E0FB10084FF1}" destId="{9D17DD36-2C2A-4C0A-9E1D-E27EECF754E5}" srcOrd="2" destOrd="0" parTransId="{17BF73DA-E95D-4D67-A661-1CD2DEAF7198}" sibTransId="{0FF22DD0-5AE8-4C28-AB74-6367D3E7551A}"/>
    <dgm:cxn modelId="{EDDC49E0-01A1-4E49-86C4-53ECCA75DE3E}" type="presOf" srcId="{7BCF8954-A5D4-488A-94D6-ACAAC2639280}" destId="{7174B1AD-82CE-4E2D-8A5D-5304C8338F71}" srcOrd="0" destOrd="0" presId="urn:microsoft.com/office/officeart/2005/8/layout/bProcess4"/>
    <dgm:cxn modelId="{9B00DCF7-0CEA-4FD1-8B11-0387D993735E}" srcId="{1408D8B1-CE41-4BF9-B7DC-E0FB10084FF1}" destId="{454E6076-41F6-4F6F-A410-C1A262067D61}" srcOrd="3" destOrd="0" parTransId="{69C264AC-9E1D-4DE8-86A9-637E27732342}" sibTransId="{71D2769C-955F-44A9-8C7C-0F407F0601DD}"/>
    <dgm:cxn modelId="{BB41A0D4-D205-41C5-909B-848A5B4CA0CA}" type="presParOf" srcId="{9550B227-224D-4029-9400-E84DE735874C}" destId="{AFA55A1E-F44D-43F0-A10A-03E2FEB7D84A}" srcOrd="0" destOrd="0" presId="urn:microsoft.com/office/officeart/2005/8/layout/bProcess4"/>
    <dgm:cxn modelId="{E36D2FE2-00BF-463D-8B58-66E6A73B928B}" type="presParOf" srcId="{AFA55A1E-F44D-43F0-A10A-03E2FEB7D84A}" destId="{2246FBE0-3122-4CBF-86F1-B71E506876CF}" srcOrd="0" destOrd="0" presId="urn:microsoft.com/office/officeart/2005/8/layout/bProcess4"/>
    <dgm:cxn modelId="{6B818408-A212-400E-9573-DBC5D5693CB4}" type="presParOf" srcId="{AFA55A1E-F44D-43F0-A10A-03E2FEB7D84A}" destId="{21EE4815-F892-4351-928F-F7EABE6BA641}" srcOrd="1" destOrd="0" presId="urn:microsoft.com/office/officeart/2005/8/layout/bProcess4"/>
    <dgm:cxn modelId="{E2BBABAC-A777-4882-9024-82D618035540}" type="presParOf" srcId="{9550B227-224D-4029-9400-E84DE735874C}" destId="{7174B1AD-82CE-4E2D-8A5D-5304C8338F71}" srcOrd="1" destOrd="0" presId="urn:microsoft.com/office/officeart/2005/8/layout/bProcess4"/>
    <dgm:cxn modelId="{BCD6B30C-3D9C-4158-AF75-09AF6D123180}" type="presParOf" srcId="{9550B227-224D-4029-9400-E84DE735874C}" destId="{0B12ADC2-9545-4AF6-A11F-64868D4D1EAC}" srcOrd="2" destOrd="0" presId="urn:microsoft.com/office/officeart/2005/8/layout/bProcess4"/>
    <dgm:cxn modelId="{D56F8234-0F08-41F0-9593-88F0F8530144}" type="presParOf" srcId="{0B12ADC2-9545-4AF6-A11F-64868D4D1EAC}" destId="{8A6BFA4B-6E0B-4E5C-9A70-81A1F7A6D055}" srcOrd="0" destOrd="0" presId="urn:microsoft.com/office/officeart/2005/8/layout/bProcess4"/>
    <dgm:cxn modelId="{30F6FC7F-6F45-4AC3-9AB5-FA365E15168F}" type="presParOf" srcId="{0B12ADC2-9545-4AF6-A11F-64868D4D1EAC}" destId="{D5471D7D-2813-428A-9A31-FBBA26B4EB81}" srcOrd="1" destOrd="0" presId="urn:microsoft.com/office/officeart/2005/8/layout/bProcess4"/>
    <dgm:cxn modelId="{D00C04FF-D97E-4DAC-AB3F-429184964324}" type="presParOf" srcId="{9550B227-224D-4029-9400-E84DE735874C}" destId="{2D4EC7A2-58AF-4666-9558-95ECBFCE76A5}" srcOrd="3" destOrd="0" presId="urn:microsoft.com/office/officeart/2005/8/layout/bProcess4"/>
    <dgm:cxn modelId="{C59CF5AD-9673-46BE-BC78-B7429C3A5746}" type="presParOf" srcId="{9550B227-224D-4029-9400-E84DE735874C}" destId="{BC974742-11A7-4A84-B464-86DC61E0551A}" srcOrd="4" destOrd="0" presId="urn:microsoft.com/office/officeart/2005/8/layout/bProcess4"/>
    <dgm:cxn modelId="{D79358D1-7F66-43B7-8A23-51A52046FB12}" type="presParOf" srcId="{BC974742-11A7-4A84-B464-86DC61E0551A}" destId="{2AC82894-3837-4986-8799-4C183B16F8BF}" srcOrd="0" destOrd="0" presId="urn:microsoft.com/office/officeart/2005/8/layout/bProcess4"/>
    <dgm:cxn modelId="{BB852A9C-AB85-43F2-82CF-96FA27FE0FBA}" type="presParOf" srcId="{BC974742-11A7-4A84-B464-86DC61E0551A}" destId="{C1CCE1AC-E410-42A1-9EFA-55AB95A1F228}" srcOrd="1" destOrd="0" presId="urn:microsoft.com/office/officeart/2005/8/layout/bProcess4"/>
    <dgm:cxn modelId="{275CD299-BB4F-4AF3-A263-88DC4D15D4CB}" type="presParOf" srcId="{9550B227-224D-4029-9400-E84DE735874C}" destId="{30CE3C71-B073-4BAB-B16A-E8E40782B6C1}" srcOrd="5" destOrd="0" presId="urn:microsoft.com/office/officeart/2005/8/layout/bProcess4"/>
    <dgm:cxn modelId="{88D8193D-248D-4778-9C89-89373602EE52}" type="presParOf" srcId="{9550B227-224D-4029-9400-E84DE735874C}" destId="{A7172320-912F-49B6-8A83-7D619A7599D8}" srcOrd="6" destOrd="0" presId="urn:microsoft.com/office/officeart/2005/8/layout/bProcess4"/>
    <dgm:cxn modelId="{47741884-952F-4F58-B961-03E42EE7B6A8}" type="presParOf" srcId="{A7172320-912F-49B6-8A83-7D619A7599D8}" destId="{1EE2C47A-049F-4F7E-9ABB-F22F2123A5A0}" srcOrd="0" destOrd="0" presId="urn:microsoft.com/office/officeart/2005/8/layout/bProcess4"/>
    <dgm:cxn modelId="{FF82B93D-CC64-44DE-BAE7-27D790A08627}" type="presParOf" srcId="{A7172320-912F-49B6-8A83-7D619A7599D8}" destId="{0759919E-1E60-4AC1-9BD3-AADB960F98BE}" srcOrd="1" destOrd="0" presId="urn:microsoft.com/office/officeart/2005/8/layout/bProcess4"/>
    <dgm:cxn modelId="{C5BDD043-541B-4C3E-A983-00FF1919DC2C}" type="presParOf" srcId="{9550B227-224D-4029-9400-E84DE735874C}" destId="{AEAAE069-F54E-4142-A15C-90CE365F0D79}" srcOrd="7" destOrd="0" presId="urn:microsoft.com/office/officeart/2005/8/layout/bProcess4"/>
    <dgm:cxn modelId="{79A04793-DDC4-4941-AF6B-99582C2DAAD8}" type="presParOf" srcId="{9550B227-224D-4029-9400-E84DE735874C}" destId="{250A6E94-4C73-468E-873D-7F29126C61EB}" srcOrd="8" destOrd="0" presId="urn:microsoft.com/office/officeart/2005/8/layout/bProcess4"/>
    <dgm:cxn modelId="{B55EB9F2-6DC9-4E38-8DBC-F6F711094375}" type="presParOf" srcId="{250A6E94-4C73-468E-873D-7F29126C61EB}" destId="{F6EDA820-9FD7-4762-81F7-3B055CEDF72F}" srcOrd="0" destOrd="0" presId="urn:microsoft.com/office/officeart/2005/8/layout/bProcess4"/>
    <dgm:cxn modelId="{F7E421B9-ACA2-4537-8162-A7FB0DA8D969}" type="presParOf" srcId="{250A6E94-4C73-468E-873D-7F29126C61EB}" destId="{7B65FD72-FD21-41D9-B542-F42F052D83A4}" srcOrd="1" destOrd="0" presId="urn:microsoft.com/office/officeart/2005/8/layout/bProcess4"/>
  </dgm:cxnLst>
  <dgm:bg>
    <a:effectLst>
      <a:innerShdw blurRad="63500" dist="50800" dir="162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58FF7-5928-4BC9-BDBA-132EAFDBC383}">
      <dsp:nvSpPr>
        <dsp:cNvPr id="0" name=""/>
        <dsp:cNvSpPr/>
      </dsp:nvSpPr>
      <dsp:spPr>
        <a:xfrm>
          <a:off x="5805459" y="2104879"/>
          <a:ext cx="2064729" cy="2024747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Comitato </a:t>
          </a:r>
          <a:br>
            <a:rPr lang="it-IT" sz="2000" kern="1200" dirty="0"/>
          </a:br>
          <a:r>
            <a:rPr lang="it-IT" sz="2000" kern="1200" dirty="0"/>
            <a:t>Nazionale </a:t>
          </a:r>
          <a:br>
            <a:rPr lang="it-IT" sz="1500" kern="1200" dirty="0"/>
          </a:br>
          <a:r>
            <a:rPr lang="it-IT" sz="1500" kern="1200" dirty="0"/>
            <a:t>(19 regioni ed il partenariato economico-sociale  </a:t>
          </a:r>
        </a:p>
      </dsp:txBody>
      <dsp:txXfrm>
        <a:off x="6217573" y="2579166"/>
        <a:ext cx="1240501" cy="1040762"/>
      </dsp:txXfrm>
    </dsp:sp>
    <dsp:sp modelId="{FCA6C1FC-A0FA-49E6-B8D4-097FE6F8FB6B}">
      <dsp:nvSpPr>
        <dsp:cNvPr id="0" name=""/>
        <dsp:cNvSpPr/>
      </dsp:nvSpPr>
      <dsp:spPr>
        <a:xfrm>
          <a:off x="4070145" y="1899241"/>
          <a:ext cx="1463037" cy="1415081"/>
        </a:xfrm>
        <a:prstGeom prst="gear6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Regione Abruzzo Vice- presidente di CN</a:t>
          </a:r>
        </a:p>
      </dsp:txBody>
      <dsp:txXfrm>
        <a:off x="4433367" y="2257645"/>
        <a:ext cx="736593" cy="698273"/>
      </dsp:txXfrm>
    </dsp:sp>
    <dsp:sp modelId="{653977F9-17F6-4BBD-919E-E9A4FB3582C0}">
      <dsp:nvSpPr>
        <dsp:cNvPr id="0" name=""/>
        <dsp:cNvSpPr/>
      </dsp:nvSpPr>
      <dsp:spPr>
        <a:xfrm rot="20700000">
          <a:off x="4569877" y="320030"/>
          <a:ext cx="1864111" cy="1919844"/>
        </a:xfrm>
        <a:prstGeom prst="gear6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4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Co-presidenza </a:t>
          </a:r>
          <a:r>
            <a:rPr lang="it-IT" sz="1600" kern="1200" dirty="0" err="1"/>
            <a:t>Dpcoe</a:t>
          </a:r>
          <a:r>
            <a:rPr lang="it-IT" sz="1600" kern="1200" dirty="0"/>
            <a:t>- ACT e RER</a:t>
          </a:r>
        </a:p>
      </dsp:txBody>
      <dsp:txXfrm rot="-20700000">
        <a:off x="4975426" y="744414"/>
        <a:ext cx="1053014" cy="1071077"/>
      </dsp:txXfrm>
    </dsp:sp>
    <dsp:sp modelId="{55E57556-F506-48DC-ABB5-3023A730F61D}">
      <dsp:nvSpPr>
        <dsp:cNvPr id="0" name=""/>
        <dsp:cNvSpPr/>
      </dsp:nvSpPr>
      <dsp:spPr>
        <a:xfrm rot="13658833">
          <a:off x="5350340" y="1613837"/>
          <a:ext cx="2730566" cy="2851912"/>
        </a:xfrm>
        <a:prstGeom prst="circularArrow">
          <a:avLst>
            <a:gd name="adj1" fmla="val 4687"/>
            <a:gd name="adj2" fmla="val 299029"/>
            <a:gd name="adj3" fmla="val 2528974"/>
            <a:gd name="adj4" fmla="val 15833955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BF4E077-4DCC-4B40-8D39-A666BE1171BA}">
      <dsp:nvSpPr>
        <dsp:cNvPr id="0" name=""/>
        <dsp:cNvSpPr/>
      </dsp:nvSpPr>
      <dsp:spPr>
        <a:xfrm>
          <a:off x="3688588" y="1345771"/>
          <a:ext cx="2455872" cy="245587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8C0F60F-F2C6-4A2C-B33C-79A05B7DDD31}">
      <dsp:nvSpPr>
        <dsp:cNvPr id="0" name=""/>
        <dsp:cNvSpPr/>
      </dsp:nvSpPr>
      <dsp:spPr>
        <a:xfrm>
          <a:off x="4284876" y="-89248"/>
          <a:ext cx="2647924" cy="264792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4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42FA8-C695-4FD3-9728-08847955A699}">
      <dsp:nvSpPr>
        <dsp:cNvPr id="0" name=""/>
        <dsp:cNvSpPr/>
      </dsp:nvSpPr>
      <dsp:spPr>
        <a:xfrm>
          <a:off x="2556605" y="1607797"/>
          <a:ext cx="2293079" cy="229307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Steering Group </a:t>
          </a:r>
          <a:r>
            <a:rPr lang="it-IT" sz="1800" kern="1200" dirty="0"/>
            <a:t>(12 paesi, 11 partner associati) </a:t>
          </a:r>
          <a:endParaRPr lang="it-IT" sz="2800" kern="1200" dirty="0"/>
        </a:p>
      </dsp:txBody>
      <dsp:txXfrm>
        <a:off x="3017616" y="2144940"/>
        <a:ext cx="1371057" cy="1178690"/>
      </dsp:txXfrm>
    </dsp:sp>
    <dsp:sp modelId="{08F20C6C-4EA6-4388-A1EF-3F655E1D4286}">
      <dsp:nvSpPr>
        <dsp:cNvPr id="0" name=""/>
        <dsp:cNvSpPr/>
      </dsp:nvSpPr>
      <dsp:spPr>
        <a:xfrm>
          <a:off x="991731" y="1317478"/>
          <a:ext cx="1667694" cy="1667694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400" kern="1200" dirty="0"/>
        </a:p>
      </dsp:txBody>
      <dsp:txXfrm>
        <a:off x="1411578" y="1739863"/>
        <a:ext cx="828000" cy="822924"/>
      </dsp:txXfrm>
    </dsp:sp>
    <dsp:sp modelId="{D19AF288-9CD9-4624-B1CE-E0E50FA887F3}">
      <dsp:nvSpPr>
        <dsp:cNvPr id="0" name=""/>
        <dsp:cNvSpPr/>
      </dsp:nvSpPr>
      <dsp:spPr>
        <a:xfrm rot="20700000">
          <a:off x="1930653" y="183616"/>
          <a:ext cx="1634000" cy="163400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 err="1"/>
            <a:t>Coordination</a:t>
          </a:r>
          <a:endParaRPr lang="it-IT" sz="12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 TEAM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300" kern="1200" dirty="0"/>
        </a:p>
      </dsp:txBody>
      <dsp:txXfrm rot="-20700000">
        <a:off x="2289037" y="542000"/>
        <a:ext cx="917231" cy="917231"/>
      </dsp:txXfrm>
    </dsp:sp>
    <dsp:sp modelId="{C03E2D00-263F-4F97-B5C9-3329732BF4D3}">
      <dsp:nvSpPr>
        <dsp:cNvPr id="0" name=""/>
        <dsp:cNvSpPr/>
      </dsp:nvSpPr>
      <dsp:spPr>
        <a:xfrm>
          <a:off x="2383701" y="644934"/>
          <a:ext cx="2935142" cy="2935142"/>
        </a:xfrm>
        <a:prstGeom prst="circularArrow">
          <a:avLst>
            <a:gd name="adj1" fmla="val 4688"/>
            <a:gd name="adj2" fmla="val 299029"/>
            <a:gd name="adj3" fmla="val 2515651"/>
            <a:gd name="adj4" fmla="val 15862387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1D7AA6-CF4E-44C4-8DFC-F7C86EF3CF84}">
      <dsp:nvSpPr>
        <dsp:cNvPr id="0" name=""/>
        <dsp:cNvSpPr/>
      </dsp:nvSpPr>
      <dsp:spPr>
        <a:xfrm>
          <a:off x="626951" y="1047731"/>
          <a:ext cx="2132564" cy="213256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E63ED5-184B-4178-A19D-1800728E52E7}">
      <dsp:nvSpPr>
        <dsp:cNvPr id="0" name=""/>
        <dsp:cNvSpPr/>
      </dsp:nvSpPr>
      <dsp:spPr>
        <a:xfrm>
          <a:off x="1672926" y="-174183"/>
          <a:ext cx="2299333" cy="229933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3975" dist="41275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74B1AD-82CE-4E2D-8A5D-5304C8338F71}">
      <dsp:nvSpPr>
        <dsp:cNvPr id="0" name=""/>
        <dsp:cNvSpPr/>
      </dsp:nvSpPr>
      <dsp:spPr>
        <a:xfrm rot="7980932">
          <a:off x="177331" y="793217"/>
          <a:ext cx="1581204" cy="123036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EE4815-F892-4351-928F-F7EABE6BA641}">
      <dsp:nvSpPr>
        <dsp:cNvPr id="0" name=""/>
        <dsp:cNvSpPr/>
      </dsp:nvSpPr>
      <dsp:spPr>
        <a:xfrm>
          <a:off x="1229487" y="69691"/>
          <a:ext cx="1367077" cy="82024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COSTAL TURISM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CO-LP WP5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Regione Toscana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Croazia</a:t>
          </a:r>
          <a:endParaRPr lang="it-IT" sz="1800" b="1" kern="1200" dirty="0"/>
        </a:p>
      </dsp:txBody>
      <dsp:txXfrm>
        <a:off x="1253511" y="93715"/>
        <a:ext cx="1319029" cy="772198"/>
      </dsp:txXfrm>
    </dsp:sp>
    <dsp:sp modelId="{2D4EC7A2-58AF-4666-9558-95ECBFCE76A5}">
      <dsp:nvSpPr>
        <dsp:cNvPr id="0" name=""/>
        <dsp:cNvSpPr/>
      </dsp:nvSpPr>
      <dsp:spPr>
        <a:xfrm rot="908534">
          <a:off x="393117" y="1646899"/>
          <a:ext cx="2043248" cy="123036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471D7D-2813-428A-9A31-FBBA26B4EB81}">
      <dsp:nvSpPr>
        <dsp:cNvPr id="0" name=""/>
        <dsp:cNvSpPr/>
      </dsp:nvSpPr>
      <dsp:spPr>
        <a:xfrm>
          <a:off x="150795" y="1234573"/>
          <a:ext cx="1367077" cy="820246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/>
            <a:t>Task </a:t>
          </a:r>
          <a:r>
            <a:rPr lang="it-IT" sz="1400" b="1" kern="1200" dirty="0"/>
            <a:t>Mainstreaming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LP WP 9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Regione PACA </a:t>
          </a:r>
          <a:endParaRPr lang="it-IT" sz="1500" b="1" kern="1200" dirty="0"/>
        </a:p>
      </dsp:txBody>
      <dsp:txXfrm>
        <a:off x="174819" y="1258597"/>
        <a:ext cx="1319029" cy="772198"/>
      </dsp:txXfrm>
    </dsp:sp>
    <dsp:sp modelId="{30CE3C71-B073-4BAB-B16A-E8E40782B6C1}">
      <dsp:nvSpPr>
        <dsp:cNvPr id="0" name=""/>
        <dsp:cNvSpPr/>
      </dsp:nvSpPr>
      <dsp:spPr>
        <a:xfrm rot="20622159">
          <a:off x="2371437" y="1646899"/>
          <a:ext cx="1901948" cy="123036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CCE1AC-E410-42A1-9EFA-55AB95A1F228}">
      <dsp:nvSpPr>
        <dsp:cNvPr id="0" name=""/>
        <dsp:cNvSpPr/>
      </dsp:nvSpPr>
      <dsp:spPr>
        <a:xfrm>
          <a:off x="2127480" y="1772679"/>
          <a:ext cx="1367077" cy="82024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57150"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Task Migration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LP WG 8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 Regione Molise</a:t>
          </a:r>
        </a:p>
      </dsp:txBody>
      <dsp:txXfrm>
        <a:off x="2151504" y="1796703"/>
        <a:ext cx="1319029" cy="772198"/>
      </dsp:txXfrm>
    </dsp:sp>
    <dsp:sp modelId="{AEAAE069-F54E-4142-A15C-90CE365F0D79}">
      <dsp:nvSpPr>
        <dsp:cNvPr id="0" name=""/>
        <dsp:cNvSpPr/>
      </dsp:nvSpPr>
      <dsp:spPr>
        <a:xfrm rot="13911881">
          <a:off x="3046407" y="793217"/>
          <a:ext cx="1469863" cy="123036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59919E-1E60-4AC1-9BD3-AADB960F98BE}">
      <dsp:nvSpPr>
        <dsp:cNvPr id="0" name=""/>
        <dsp:cNvSpPr/>
      </dsp:nvSpPr>
      <dsp:spPr>
        <a:xfrm>
          <a:off x="3957381" y="1234573"/>
          <a:ext cx="1367077" cy="820246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Task </a:t>
          </a:r>
          <a:r>
            <a:rPr lang="en-US" sz="1500" b="1" kern="1200" dirty="0" err="1"/>
            <a:t>liasing</a:t>
          </a:r>
          <a:r>
            <a:rPr lang="en-US" sz="1500" b="1" kern="1200" dirty="0"/>
            <a:t>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LP WP 7 CRETA </a:t>
          </a:r>
        </a:p>
      </dsp:txBody>
      <dsp:txXfrm>
        <a:off x="3981405" y="1258597"/>
        <a:ext cx="1319029" cy="772198"/>
      </dsp:txXfrm>
    </dsp:sp>
    <dsp:sp modelId="{7B65FD72-FD21-41D9-B542-F42F052D83A4}">
      <dsp:nvSpPr>
        <dsp:cNvPr id="0" name=""/>
        <dsp:cNvSpPr/>
      </dsp:nvSpPr>
      <dsp:spPr>
        <a:xfrm>
          <a:off x="3049710" y="69691"/>
          <a:ext cx="1367077" cy="8202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800" kern="1200" dirty="0"/>
            <a:t> </a:t>
          </a:r>
          <a:r>
            <a:rPr lang="it-IT" sz="16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MARITIME </a:t>
          </a:r>
          <a:r>
            <a:rPr lang="it-IT" sz="12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SOURVELLIANCE</a:t>
          </a:r>
          <a:r>
            <a:rPr lang="it-IT" sz="1600" b="1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  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LP </a:t>
          </a:r>
          <a:r>
            <a:rPr lang="en-US" sz="1400" b="1" kern="1200" dirty="0"/>
            <a:t>WP</a:t>
          </a:r>
          <a:r>
            <a:rPr lang="en-US" sz="1600" b="1" kern="1200" dirty="0"/>
            <a:t> 6</a:t>
          </a:r>
          <a:br>
            <a:rPr lang="en-US" sz="1600" b="1" kern="1200" dirty="0"/>
          </a:br>
          <a:r>
            <a:rPr lang="en-US" sz="1400" kern="1200" dirty="0"/>
            <a:t>Francia </a:t>
          </a:r>
        </a:p>
      </dsp:txBody>
      <dsp:txXfrm>
        <a:off x="3073734" y="93715"/>
        <a:ext cx="1319029" cy="772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B9BD2-CA71-4723-B24F-697E7DE8866E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599" y="4777366"/>
            <a:ext cx="5335893" cy="3909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5DEFA-98F8-4769-944A-9DE5BE6293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11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46C4CC-4889-43CD-B7A3-DBEBB49B0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1732" y="1717193"/>
            <a:ext cx="9208536" cy="2509213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Funzionamento </a:t>
            </a:r>
            <a:br>
              <a:rPr lang="it-IT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della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governace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 italiana </a:t>
            </a:r>
            <a:br>
              <a:rPr lang="it-IT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programma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med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it-IT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Progetto panoramed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CDB3CBF-A45A-4B09-8E4B-1AF3028AE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4226406"/>
            <a:ext cx="8689976" cy="1371599"/>
          </a:xfrm>
        </p:spPr>
        <p:txBody>
          <a:bodyPr/>
          <a:lstStyle/>
          <a:p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2014-2020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077BC9F-C89B-43C8-AE72-8C7EB516F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6267" y="6262087"/>
            <a:ext cx="2171429" cy="32381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C3FCFE16-A62E-4F03-BC09-BAE20B520818}"/>
              </a:ext>
            </a:extLst>
          </p:cNvPr>
          <p:cNvSpPr txBox="1"/>
          <p:nvPr/>
        </p:nvSpPr>
        <p:spPr>
          <a:xfrm>
            <a:off x="858213" y="6054660"/>
            <a:ext cx="20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12 settembre 2018</a:t>
            </a:r>
          </a:p>
        </p:txBody>
      </p:sp>
    </p:spTree>
    <p:extLst>
      <p:ext uri="{BB962C8B-B14F-4D97-AF65-F5344CB8AC3E}">
        <p14:creationId xmlns:p14="http://schemas.microsoft.com/office/powerpoint/2010/main" val="248719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9C5CE3-4A8D-437E-86B2-E99AEA54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58" y="250516"/>
            <a:ext cx="10364451" cy="1462074"/>
          </a:xfrm>
        </p:spPr>
        <p:txBody>
          <a:bodyPr/>
          <a:lstStyle/>
          <a:p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FUNZIONAMENTO DEL Comitato nazionale MED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5B3D8BC-F455-4969-AE84-94889EAE5E2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8674315"/>
              </p:ext>
            </p:extLst>
          </p:nvPr>
        </p:nvGraphicFramePr>
        <p:xfrm>
          <a:off x="196794" y="1512551"/>
          <a:ext cx="11139748" cy="4801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C35D3B08-D67D-4F17-A43A-77A04B73D27C}"/>
              </a:ext>
            </a:extLst>
          </p:cNvPr>
          <p:cNvSpPr txBox="1"/>
          <p:nvPr/>
        </p:nvSpPr>
        <p:spPr>
          <a:xfrm>
            <a:off x="692207" y="1474071"/>
            <a:ext cx="315341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In sede di Comitato nazionale vengono puntualmente trasmesse tutte le comunicazioni ricevute dall’</a:t>
            </a:r>
            <a:r>
              <a:rPr lang="it-IT" dirty="0" err="1"/>
              <a:t>AdG</a:t>
            </a:r>
            <a:r>
              <a:rPr lang="it-IT" dirty="0"/>
              <a:t> di programma relative alla corretta gestione ed implementazione dello stesso. Ciò comporta :</a:t>
            </a:r>
          </a:p>
          <a:p>
            <a:pPr marL="342900" indent="-342900" algn="just">
              <a:buAutoNum type="alphaLcParenR"/>
            </a:pPr>
            <a:r>
              <a:rPr lang="it-IT" i="1" dirty="0"/>
              <a:t>Apertura e chiusura di procedure scritte</a:t>
            </a:r>
            <a:r>
              <a:rPr lang="it-IT" dirty="0"/>
              <a:t>;</a:t>
            </a:r>
          </a:p>
          <a:p>
            <a:pPr marL="342900" indent="-342900" algn="just">
              <a:buAutoNum type="alphaLcParenR"/>
            </a:pPr>
            <a:r>
              <a:rPr lang="it-IT" i="1" dirty="0"/>
              <a:t>Consultazioni.</a:t>
            </a:r>
          </a:p>
          <a:p>
            <a:pPr algn="just"/>
            <a:r>
              <a:rPr lang="it-IT" i="1" dirty="0"/>
              <a:t>P</a:t>
            </a:r>
            <a:r>
              <a:rPr lang="it-IT" dirty="0"/>
              <a:t>eriodicamente la co-presidenza, grazie al ruolo tecnico dell’ACT - partner di progetto Panoramed e co-presidente del CN  aggiorna il CN – </a:t>
            </a:r>
            <a:r>
              <a:rPr lang="it-IT" b="1" dirty="0"/>
              <a:t>ogni tre mesi </a:t>
            </a:r>
            <a:r>
              <a:rPr lang="it-IT" dirty="0"/>
              <a:t>- sull’andamento del progetto di </a:t>
            </a:r>
            <a:r>
              <a:rPr lang="it-IT" dirty="0" err="1"/>
              <a:t>governance</a:t>
            </a:r>
            <a:r>
              <a:rPr lang="it-IT" dirty="0"/>
              <a:t> Panoramed. (*)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673AC6C-5709-4852-A7B8-5BF97C502C92}"/>
              </a:ext>
            </a:extLst>
          </p:cNvPr>
          <p:cNvSpPr txBox="1"/>
          <p:nvPr/>
        </p:nvSpPr>
        <p:spPr>
          <a:xfrm>
            <a:off x="8294687" y="1789549"/>
            <a:ext cx="28485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dirty="0">
                <a:solidFill>
                  <a:prstClr val="black"/>
                </a:solidFill>
              </a:rPr>
              <a:t>Viene convocato - </a:t>
            </a:r>
            <a:r>
              <a:rPr lang="it-IT" b="1" dirty="0">
                <a:solidFill>
                  <a:prstClr val="black"/>
                </a:solidFill>
              </a:rPr>
              <a:t>almeno sette giorni lavorativi prima </a:t>
            </a:r>
            <a:r>
              <a:rPr lang="it-IT" dirty="0">
                <a:solidFill>
                  <a:prstClr val="black"/>
                </a:solidFill>
              </a:rPr>
              <a:t>- dalla co-presidenza (RER) in accordo con </a:t>
            </a:r>
            <a:r>
              <a:rPr lang="it-IT" dirty="0" err="1">
                <a:solidFill>
                  <a:prstClr val="black"/>
                </a:solidFill>
              </a:rPr>
              <a:t>DpCoe</a:t>
            </a:r>
            <a:r>
              <a:rPr lang="it-IT" dirty="0">
                <a:solidFill>
                  <a:prstClr val="black"/>
                </a:solidFill>
              </a:rPr>
              <a:t> ed Act. </a:t>
            </a:r>
            <a:r>
              <a:rPr lang="it-IT" b="1" dirty="0">
                <a:solidFill>
                  <a:prstClr val="black"/>
                </a:solidFill>
              </a:rPr>
              <a:t>Altresì può essere richiesta la convocazione da ¼ dei rappresentanti votanti </a:t>
            </a:r>
            <a:r>
              <a:rPr lang="it-IT" dirty="0">
                <a:solidFill>
                  <a:prstClr val="black"/>
                </a:solidFill>
              </a:rPr>
              <a:t>del Comitato Nazionale. Le decisioni vengono prese a  maggioranza dei membri votanti presenti.</a:t>
            </a:r>
          </a:p>
          <a:p>
            <a:pPr lvl="0" algn="just"/>
            <a:r>
              <a:rPr lang="it-IT" dirty="0">
                <a:solidFill>
                  <a:prstClr val="black"/>
                </a:solidFill>
              </a:rPr>
              <a:t>La sede della riunione di norma è quella della Regione E.R. 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F4BCF89-958F-41C7-A45B-FB77CABB24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0293" y="1515194"/>
            <a:ext cx="1670449" cy="1670449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6C6160B-9CA1-4C4E-929E-C40DA9BD9DDE}"/>
              </a:ext>
            </a:extLst>
          </p:cNvPr>
          <p:cNvSpPr txBox="1"/>
          <p:nvPr/>
        </p:nvSpPr>
        <p:spPr>
          <a:xfrm>
            <a:off x="6708852" y="1951800"/>
            <a:ext cx="993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</a:rPr>
              <a:t>MED Monitoring </a:t>
            </a:r>
            <a:r>
              <a:rPr lang="it-IT" sz="1400" b="1" dirty="0" err="1">
                <a:solidFill>
                  <a:schemeClr val="bg1"/>
                </a:solidFill>
              </a:rPr>
              <a:t>Commetee</a:t>
            </a:r>
            <a:r>
              <a:rPr lang="it-IT" sz="1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Freccia circolare a sinistra 13">
            <a:extLst>
              <a:ext uri="{FF2B5EF4-FFF2-40B4-BE49-F238E27FC236}">
                <a16:creationId xmlns:a16="http://schemas.microsoft.com/office/drawing/2014/main" id="{F889F031-5273-47D1-880D-E53E85450C8D}"/>
              </a:ext>
            </a:extLst>
          </p:cNvPr>
          <p:cNvSpPr/>
          <p:nvPr/>
        </p:nvSpPr>
        <p:spPr>
          <a:xfrm>
            <a:off x="7742576" y="1604931"/>
            <a:ext cx="511717" cy="167044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4BDCB654-C832-412E-AA96-989E766629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16683" y="4513631"/>
            <a:ext cx="1347333" cy="1347333"/>
          </a:xfrm>
          <a:prstGeom prst="rect">
            <a:avLst/>
          </a:prstGeom>
        </p:spPr>
      </p:pic>
      <p:sp>
        <p:nvSpPr>
          <p:cNvPr id="19" name="Freccia circolare a destra 18">
            <a:extLst>
              <a:ext uri="{FF2B5EF4-FFF2-40B4-BE49-F238E27FC236}">
                <a16:creationId xmlns:a16="http://schemas.microsoft.com/office/drawing/2014/main" id="{263C7337-F083-4E6F-A921-38A05440E7FC}"/>
              </a:ext>
            </a:extLst>
          </p:cNvPr>
          <p:cNvSpPr/>
          <p:nvPr/>
        </p:nvSpPr>
        <p:spPr>
          <a:xfrm rot="15382316">
            <a:off x="5417534" y="4990672"/>
            <a:ext cx="582850" cy="1376046"/>
          </a:xfrm>
          <a:prstGeom prst="curvedRightArrow">
            <a:avLst>
              <a:gd name="adj1" fmla="val 25000"/>
              <a:gd name="adj2" fmla="val 50000"/>
              <a:gd name="adj3" fmla="val 3095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64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64B2CB-7A9C-4EAA-AF20-9A007D6A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836968"/>
            <a:ext cx="10364451" cy="606873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Ruolo della regione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emilia-romagna</a:t>
            </a:r>
            <a:br>
              <a:rPr lang="it-IT" dirty="0"/>
            </a:b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B2E8700-86F2-4926-B42D-BE63732A7809}"/>
              </a:ext>
            </a:extLst>
          </p:cNvPr>
          <p:cNvSpPr txBox="1"/>
          <p:nvPr/>
        </p:nvSpPr>
        <p:spPr>
          <a:xfrm>
            <a:off x="1151133" y="1773715"/>
            <a:ext cx="988972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La Regione Emilia-Romagna è stata designata il 5 maggio 2016 co-presidente e NCP del Programma </a:t>
            </a:r>
            <a:r>
              <a:rPr lang="it-IT" dirty="0" err="1"/>
              <a:t>Interreg</a:t>
            </a:r>
            <a:r>
              <a:rPr lang="it-IT" dirty="0"/>
              <a:t> V MED,  in sede di Conferenza delle Regioni. I membri del Comitato sono stati designati a seguito della richiesta trasmessa dalla regione FVG - nel ruolo di coordinamento tecnico delle Regioni e Province autonome in materia di CTE – a tutte le Regioni ed ai rappresentanti del partenariato economico e sociale e della società civile. (come indicato dalla Delibera di Giunta Regionale n.190/2017, che si allega)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Al fine di svolgere correttamente il proprio ruolo deve garantire il corretto flusso di informazioni, il coinvolgimento delle Regioni italiane e la loro rappresentanza in sede internazionale.</a:t>
            </a:r>
          </a:p>
          <a:p>
            <a:r>
              <a:rPr lang="it-IT" dirty="0" err="1"/>
              <a:t>L’attivita’</a:t>
            </a:r>
            <a:r>
              <a:rPr lang="it-IT" dirty="0"/>
              <a:t> di assistenza tecnica si sviluppa in due parti distinte contrattualmente:</a:t>
            </a:r>
          </a:p>
          <a:p>
            <a:pPr algn="just"/>
            <a:endParaRPr lang="it-IT" dirty="0"/>
          </a:p>
          <a:p>
            <a:pPr marL="457200" indent="-457200" algn="just">
              <a:buFont typeface="+mj-lt"/>
              <a:buAutoNum type="alphaLcParenR"/>
            </a:pPr>
            <a:r>
              <a:rPr lang="it-IT" b="1" u="sng" dirty="0" err="1"/>
              <a:t>Attivita’</a:t>
            </a:r>
            <a:r>
              <a:rPr lang="it-IT" b="1" u="sng" dirty="0"/>
              <a:t> di co-presidenza </a:t>
            </a:r>
            <a:r>
              <a:rPr lang="it-IT" dirty="0"/>
              <a:t>– in capo alla Regione Emilia-Romagna -  Coordinamento del  Comitato Nazionale MED in raccordo con le Autorità centrali nazionali e di gestione del Programma;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b="1" u="sng" dirty="0" err="1"/>
              <a:t>Attivita’</a:t>
            </a:r>
            <a:r>
              <a:rPr lang="it-IT" b="1" u="sng" dirty="0"/>
              <a:t> di NCP </a:t>
            </a:r>
            <a:r>
              <a:rPr lang="it-IT" dirty="0"/>
              <a:t>– in capo alla società in house </a:t>
            </a:r>
            <a:r>
              <a:rPr lang="it-IT" dirty="0" err="1"/>
              <a:t>Ervet</a:t>
            </a:r>
            <a:r>
              <a:rPr lang="it-IT" dirty="0"/>
              <a:t> spa - Azioni di informazione e comunicazione per lo svolgimento della funzione di “National </a:t>
            </a:r>
            <a:r>
              <a:rPr lang="it-IT" dirty="0" err="1"/>
              <a:t>Contact</a:t>
            </a:r>
            <a:r>
              <a:rPr lang="it-IT" dirty="0"/>
              <a:t> Point” del Programma MED.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8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9C5CE3-4A8D-437E-86B2-E99AEA54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419736"/>
            <a:ext cx="10364451" cy="1462074"/>
          </a:xfrm>
        </p:spPr>
        <p:txBody>
          <a:bodyPr/>
          <a:lstStyle/>
          <a:p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FUNZIONAMENTO del progetto panoramed  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9B60B832-DCB8-4637-8089-A8E135699F14}"/>
              </a:ext>
            </a:extLst>
          </p:cNvPr>
          <p:cNvGrpSpPr/>
          <p:nvPr/>
        </p:nvGrpSpPr>
        <p:grpSpPr>
          <a:xfrm>
            <a:off x="3965835" y="4232084"/>
            <a:ext cx="1610068" cy="1610068"/>
            <a:chOff x="3657560" y="1903712"/>
            <a:chExt cx="1610068" cy="1610068"/>
          </a:xfrm>
        </p:grpSpPr>
        <p:sp>
          <p:nvSpPr>
            <p:cNvPr id="16" name="Forma 15">
              <a:extLst>
                <a:ext uri="{FF2B5EF4-FFF2-40B4-BE49-F238E27FC236}">
                  <a16:creationId xmlns:a16="http://schemas.microsoft.com/office/drawing/2014/main" id="{244B95C3-CB16-4096-A1D3-D9833ED28085}"/>
                </a:ext>
              </a:extLst>
            </p:cNvPr>
            <p:cNvSpPr/>
            <p:nvPr/>
          </p:nvSpPr>
          <p:spPr>
            <a:xfrm rot="20700000">
              <a:off x="3657560" y="1903712"/>
              <a:ext cx="1610068" cy="1610068"/>
            </a:xfrm>
            <a:prstGeom prst="gear6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orma 4">
              <a:extLst>
                <a:ext uri="{FF2B5EF4-FFF2-40B4-BE49-F238E27FC236}">
                  <a16:creationId xmlns:a16="http://schemas.microsoft.com/office/drawing/2014/main" id="{B43BBC43-7CB0-4871-BF0B-B553490D96D4}"/>
                </a:ext>
              </a:extLst>
            </p:cNvPr>
            <p:cNvSpPr txBox="1"/>
            <p:nvPr/>
          </p:nvSpPr>
          <p:spPr>
            <a:xfrm>
              <a:off x="4010695" y="2333194"/>
              <a:ext cx="903798" cy="9037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kern="1200" dirty="0"/>
                <a:t>TOR WORKING  GROUP 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300" kern="1200" dirty="0"/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F6481F7-0C89-4780-9D0F-BFE77B1C628C}"/>
              </a:ext>
            </a:extLst>
          </p:cNvPr>
          <p:cNvSpPr txBox="1"/>
          <p:nvPr/>
        </p:nvSpPr>
        <p:spPr>
          <a:xfrm>
            <a:off x="4665798" y="3327141"/>
            <a:ext cx="96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lt1"/>
                </a:solidFill>
              </a:rPr>
              <a:t>s</a:t>
            </a:r>
          </a:p>
        </p:txBody>
      </p:sp>
      <p:sp>
        <p:nvSpPr>
          <p:cNvPr id="19" name="Freccia circolare a destra 18">
            <a:extLst>
              <a:ext uri="{FF2B5EF4-FFF2-40B4-BE49-F238E27FC236}">
                <a16:creationId xmlns:a16="http://schemas.microsoft.com/office/drawing/2014/main" id="{327DA3A0-59A0-4999-A07E-9E6309C1086E}"/>
              </a:ext>
            </a:extLst>
          </p:cNvPr>
          <p:cNvSpPr/>
          <p:nvPr/>
        </p:nvSpPr>
        <p:spPr>
          <a:xfrm>
            <a:off x="3617586" y="4232084"/>
            <a:ext cx="609857" cy="121354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aphicFrame>
        <p:nvGraphicFramePr>
          <p:cNvPr id="13" name="Segnaposto contenuto 7">
            <a:extLst>
              <a:ext uri="{FF2B5EF4-FFF2-40B4-BE49-F238E27FC236}">
                <a16:creationId xmlns:a16="http://schemas.microsoft.com/office/drawing/2014/main" id="{7A67A1CA-FDF0-4914-B623-E3EFB1F81C0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45412019"/>
              </p:ext>
            </p:extLst>
          </p:nvPr>
        </p:nvGraphicFramePr>
        <p:xfrm>
          <a:off x="2882613" y="1396128"/>
          <a:ext cx="5318851" cy="4169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B26F72B7-BA5D-43D7-A570-0458B747C0BE}"/>
              </a:ext>
            </a:extLst>
          </p:cNvPr>
          <p:cNvSpPr txBox="1"/>
          <p:nvPr/>
        </p:nvSpPr>
        <p:spPr>
          <a:xfrm>
            <a:off x="4163243" y="3188641"/>
            <a:ext cx="115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lt1"/>
                </a:solidFill>
              </a:rPr>
              <a:t>Network </a:t>
            </a:r>
            <a:r>
              <a:rPr lang="it-IT" b="1" dirty="0" err="1">
                <a:solidFill>
                  <a:schemeClr val="lt1"/>
                </a:solidFill>
              </a:rPr>
              <a:t>CCs</a:t>
            </a:r>
            <a:endParaRPr lang="it-IT" b="1" dirty="0">
              <a:solidFill>
                <a:schemeClr val="lt1"/>
              </a:solidFill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8848C14-5FCF-4F96-93ED-6D9404C0E1EE}"/>
              </a:ext>
            </a:extLst>
          </p:cNvPr>
          <p:cNvSpPr txBox="1"/>
          <p:nvPr/>
        </p:nvSpPr>
        <p:spPr>
          <a:xfrm>
            <a:off x="495851" y="1881810"/>
            <a:ext cx="285470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/>
              <a:t>Panoramed, </a:t>
            </a:r>
            <a:r>
              <a:rPr lang="it-IT" dirty="0"/>
              <a:t>approvato in sede di Comitato di Sorveglianza a Giugno 2017 è finanziato  nell’ambito dell’asse 4 del programma.</a:t>
            </a:r>
          </a:p>
          <a:p>
            <a:pPr algn="just"/>
            <a:r>
              <a:rPr lang="it-IT" dirty="0"/>
              <a:t>Obiettivo del progetto: </a:t>
            </a:r>
            <a:r>
              <a:rPr lang="it-IT" b="1" dirty="0"/>
              <a:t>favorire l’elaborazione di una </a:t>
            </a:r>
            <a:r>
              <a:rPr lang="it-IT" b="1" dirty="0" err="1"/>
              <a:t>governance</a:t>
            </a:r>
            <a:r>
              <a:rPr lang="it-IT" b="1" dirty="0"/>
              <a:t> per il Mediterraneo.</a:t>
            </a:r>
          </a:p>
          <a:p>
            <a:pPr algn="just"/>
            <a:r>
              <a:rPr lang="it-IT" dirty="0"/>
              <a:t>Budget complessivo: </a:t>
            </a:r>
            <a:r>
              <a:rPr lang="it-IT" b="1" dirty="0"/>
              <a:t>9M€</a:t>
            </a:r>
          </a:p>
          <a:p>
            <a:pPr algn="just"/>
            <a:r>
              <a:rPr lang="it-IT" dirty="0"/>
              <a:t>Durata: 5 anni – </a:t>
            </a:r>
            <a:r>
              <a:rPr lang="it-IT" b="1" dirty="0"/>
              <a:t>aprile 2022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7EFE585-7C47-436B-99F2-CC03B9A2EE3C}"/>
              </a:ext>
            </a:extLst>
          </p:cNvPr>
          <p:cNvSpPr txBox="1"/>
          <p:nvPr/>
        </p:nvSpPr>
        <p:spPr>
          <a:xfrm>
            <a:off x="8004518" y="1404355"/>
            <a:ext cx="34357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u="sng" dirty="0"/>
              <a:t>Steering Group: </a:t>
            </a:r>
            <a:r>
              <a:rPr lang="it-IT" dirty="0"/>
              <a:t>organismo di gestione del progetto coordinato dal Lead partner Ministero dell’economia – Direzione generale per i fondi </a:t>
            </a:r>
            <a:r>
              <a:rPr lang="it-IT" dirty="0" err="1"/>
              <a:t>euroei</a:t>
            </a:r>
            <a:r>
              <a:rPr lang="it-IT" dirty="0"/>
              <a:t>.</a:t>
            </a:r>
          </a:p>
          <a:p>
            <a:pPr algn="just"/>
            <a:r>
              <a:rPr lang="it-IT" b="1" u="sng" dirty="0" err="1"/>
              <a:t>Coordination</a:t>
            </a:r>
            <a:r>
              <a:rPr lang="it-IT" b="1" u="sng" dirty="0"/>
              <a:t> team:</a:t>
            </a:r>
          </a:p>
          <a:p>
            <a:pPr algn="just"/>
            <a:r>
              <a:rPr lang="it-IT" dirty="0"/>
              <a:t>incaricato di supportare la </a:t>
            </a:r>
            <a:r>
              <a:rPr lang="it-IT" dirty="0" err="1"/>
              <a:t>governance</a:t>
            </a:r>
            <a:r>
              <a:rPr lang="it-IT" dirty="0"/>
              <a:t> complessiva di progetto per garantire la giusta informazione  con il CN </a:t>
            </a:r>
            <a:r>
              <a:rPr lang="it-IT" dirty="0" err="1"/>
              <a:t>Med</a:t>
            </a:r>
            <a:r>
              <a:rPr lang="it-IT" dirty="0"/>
              <a:t>. (*)</a:t>
            </a:r>
          </a:p>
          <a:p>
            <a:pPr algn="just"/>
            <a:r>
              <a:rPr lang="it-IT" b="1" u="sng" dirty="0"/>
              <a:t>TOR </a:t>
            </a:r>
            <a:r>
              <a:rPr lang="it-IT" b="1" u="sng" dirty="0" err="1"/>
              <a:t>Working</a:t>
            </a:r>
            <a:r>
              <a:rPr lang="it-IT" b="1" u="sng" dirty="0"/>
              <a:t> group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incaricato di predisporre una proposta di termini di riferimento per il prossimo bando per progetti strategici.</a:t>
            </a:r>
          </a:p>
          <a:p>
            <a:pPr algn="just"/>
            <a:r>
              <a:rPr lang="it-IT" b="1" u="sng" dirty="0"/>
              <a:t>Country </a:t>
            </a:r>
            <a:r>
              <a:rPr lang="it-IT" b="1" u="sng" dirty="0" err="1"/>
              <a:t>coordinators</a:t>
            </a:r>
            <a:r>
              <a:rPr lang="it-IT" b="1" u="sng" dirty="0"/>
              <a:t> Network</a:t>
            </a:r>
          </a:p>
          <a:p>
            <a:pPr algn="just"/>
            <a:r>
              <a:rPr lang="it-IT" dirty="0"/>
              <a:t>Con finalità di coordinare le attività a livello nazionale.</a:t>
            </a:r>
          </a:p>
        </p:txBody>
      </p:sp>
    </p:spTree>
    <p:extLst>
      <p:ext uri="{BB962C8B-B14F-4D97-AF65-F5344CB8AC3E}">
        <p14:creationId xmlns:p14="http://schemas.microsoft.com/office/powerpoint/2010/main" val="424811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DC3B8C6B-63CA-4384-8059-2036BE520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F5B52056-26AD-4841-8A16-C1D9E3C09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C71B03AA-C0EB-4104-84F8-E1AB8BFBE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47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09C2B723-6C2F-49DE-A429-50BDFD1AD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0BF2AF3-B72E-4936-970D-48DE5CF5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982" y="394109"/>
            <a:ext cx="6672886" cy="792823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chemeClr val="accent1">
                    <a:lumMod val="50000"/>
                  </a:schemeClr>
                </a:solidFill>
              </a:rPr>
              <a:t>Strutture tecniche di progetto 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FF4BB7CF-ED47-441D-BB83-161D6DD243C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17614800"/>
              </p:ext>
            </p:extLst>
          </p:nvPr>
        </p:nvGraphicFramePr>
        <p:xfrm>
          <a:off x="5156544" y="3428999"/>
          <a:ext cx="5622038" cy="2871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ettangolo 10">
            <a:extLst>
              <a:ext uri="{FF2B5EF4-FFF2-40B4-BE49-F238E27FC236}">
                <a16:creationId xmlns:a16="http://schemas.microsoft.com/office/drawing/2014/main" id="{294C51FC-6F85-43B7-BC38-422057204261}"/>
              </a:ext>
            </a:extLst>
          </p:cNvPr>
          <p:cNvSpPr/>
          <p:nvPr/>
        </p:nvSpPr>
        <p:spPr>
          <a:xfrm>
            <a:off x="426165" y="1436133"/>
            <a:ext cx="35535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chemeClr val="accent1">
                    <a:lumMod val="50000"/>
                  </a:schemeClr>
                </a:solidFill>
              </a:rPr>
              <a:t>Gruppi di lavoro tematici all’interno di Panoramed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87FF7F2E-2637-431C-93FB-79AAD8342FBC}"/>
              </a:ext>
            </a:extLst>
          </p:cNvPr>
          <p:cNvSpPr txBox="1"/>
          <p:nvPr/>
        </p:nvSpPr>
        <p:spPr>
          <a:xfrm>
            <a:off x="4432114" y="1066801"/>
            <a:ext cx="73076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Con l’obiettivo di analizzare e definire temi prioritari per l’area mediterranea da proporre per il prossimo bando riservato alla progettazione strategica il progetto lavora verticalmente su due gruppi di lavoro:</a:t>
            </a:r>
          </a:p>
          <a:p>
            <a:pPr marL="342900" indent="-342900" algn="just">
              <a:buAutoNum type="arabicParenR"/>
            </a:pPr>
            <a:r>
              <a:rPr lang="it-IT" dirty="0"/>
              <a:t>Turismo costiero e  2) </a:t>
            </a:r>
            <a:r>
              <a:rPr lang="it-IT"/>
              <a:t>Sorveglianza marittima</a:t>
            </a:r>
            <a:endParaRPr lang="it-IT" dirty="0"/>
          </a:p>
          <a:p>
            <a:pPr algn="just"/>
            <a:r>
              <a:rPr lang="it-IT" dirty="0"/>
              <a:t>Gli altri WP implementeranno a seconda della materia trattata i gruppi di lavoro 1) e 2).</a:t>
            </a:r>
          </a:p>
          <a:p>
            <a:pPr algn="just"/>
            <a:r>
              <a:rPr lang="it-IT" dirty="0"/>
              <a:t>La Regione Emilia Romagna e coordinatrice del WP Metodologie e valutazione.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66C8A72-0D33-4946-B0B9-99C7CBA3C9D1}"/>
              </a:ext>
            </a:extLst>
          </p:cNvPr>
          <p:cNvSpPr txBox="1"/>
          <p:nvPr/>
        </p:nvSpPr>
        <p:spPr>
          <a:xfrm>
            <a:off x="5036130" y="6067812"/>
            <a:ext cx="5790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l’inserimento di un nuovo Work package INNOVAZIONE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EB09F6F-801C-40BF-AA04-177BCA2170C2}"/>
              </a:ext>
            </a:extLst>
          </p:cNvPr>
          <p:cNvSpPr txBox="1"/>
          <p:nvPr/>
        </p:nvSpPr>
        <p:spPr>
          <a:xfrm>
            <a:off x="439764" y="2964372"/>
            <a:ext cx="33282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L’Italia partecipa alla partnership di progetto con alcune Regioni che si sono candidate ed in seguito all’approvazione del CN MED, partecipano in qualità di coordinatrici di WP (Emilia-Romagna, Toscana e Molise) e in qualità di Country coordinator (Regione Marche). </a:t>
            </a:r>
          </a:p>
          <a:p>
            <a:pPr algn="just"/>
            <a:r>
              <a:rPr lang="it-IT" dirty="0"/>
              <a:t>L’ACT partner di progetto senza disponibilità di budget rafforza e rappresenta la </a:t>
            </a:r>
            <a:r>
              <a:rPr lang="it-IT" dirty="0" err="1"/>
              <a:t>governance</a:t>
            </a:r>
            <a:r>
              <a:rPr lang="it-IT" dirty="0"/>
              <a:t> italiana nel </a:t>
            </a:r>
            <a:r>
              <a:rPr lang="it-IT" dirty="0" err="1"/>
              <a:t>Coordination</a:t>
            </a:r>
            <a:r>
              <a:rPr lang="it-IT" dirty="0"/>
              <a:t> team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6244188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mbreggiatura superior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C8B9566E9C4B249B7B04D1FE1A5B79F" ma:contentTypeVersion="20" ma:contentTypeDescription="Creare un nuovo documento." ma:contentTypeScope="" ma:versionID="2d8da170a9cdf28bef8c74a4d8066d02">
  <xsd:schema xmlns:xsd="http://www.w3.org/2001/XMLSchema" xmlns:xs="http://www.w3.org/2001/XMLSchema" xmlns:p="http://schemas.microsoft.com/office/2006/metadata/properties" xmlns:ns1="http://schemas.microsoft.com/sharepoint/v3" xmlns:ns2="ca718184-389d-4d86-ba86-e30daba91765" xmlns:ns3="753aff3c-7266-4b40-9fee-0b9e766d99a3" targetNamespace="http://schemas.microsoft.com/office/2006/metadata/properties" ma:root="true" ma:fieldsID="002687a874608cfc7b6198ac2a3af65e" ns1:_="" ns2:_="" ns3:_="">
    <xsd:import namespace="http://schemas.microsoft.com/sharepoint/v3"/>
    <xsd:import namespace="ca718184-389d-4d86-ba86-e30daba91765"/>
    <xsd:import namespace="753aff3c-7266-4b40-9fee-0b9e766d99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Proprietà criteri di conformità unificati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Azione interfaccia utente criteri di conformità unificati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18184-389d-4d86-ba86-e30daba917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4468606d-3e0e-4e7b-a815-ae4d792ab8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aff3c-7266-4b40-9fee-0b9e766d99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6ae5f7-6e78-4317-8d82-ad243f084bab}" ma:internalName="TaxCatchAll" ma:showField="CatchAllData" ma:web="753aff3c-7266-4b40-9fee-0b9e766d99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753aff3c-7266-4b40-9fee-0b9e766d99a3" xsi:nil="true"/>
    <lcf76f155ced4ddcb4097134ff3c332f xmlns="ca718184-389d-4d86-ba86-e30daba91765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880D011-3324-46D2-A3C7-C43393620AD3}"/>
</file>

<file path=customXml/itemProps2.xml><?xml version="1.0" encoding="utf-8"?>
<ds:datastoreItem xmlns:ds="http://schemas.openxmlformats.org/officeDocument/2006/customXml" ds:itemID="{4D51370E-A554-4747-A198-8ED5C3DAAEA1}"/>
</file>

<file path=customXml/itemProps3.xml><?xml version="1.0" encoding="utf-8"?>
<ds:datastoreItem xmlns:ds="http://schemas.openxmlformats.org/officeDocument/2006/customXml" ds:itemID="{AF5190F3-2604-40E2-BDC7-675848CB4521}"/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681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Tw Cen MT</vt:lpstr>
      <vt:lpstr>Goccia</vt:lpstr>
      <vt:lpstr>Funzionamento  della governace italiana  programma med  Progetto panoramed</vt:lpstr>
      <vt:lpstr>FUNZIONAMENTO DEL Comitato nazionale MED</vt:lpstr>
      <vt:lpstr> Ruolo della regione emilia-romagna </vt:lpstr>
      <vt:lpstr>FUNZIONAMENTO del progetto panoramed  </vt:lpstr>
      <vt:lpstr>Strutture tecniche di progetto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Funzionamento governace italiana  programma med  Progetto panoramed</dc:title>
  <dc:creator>Leoni Stefania</dc:creator>
  <cp:lastModifiedBy>Bastoni Luana</cp:lastModifiedBy>
  <cp:revision>23</cp:revision>
  <cp:lastPrinted>2018-09-12T13:46:06Z</cp:lastPrinted>
  <dcterms:created xsi:type="dcterms:W3CDTF">2018-09-12T13:20:09Z</dcterms:created>
  <dcterms:modified xsi:type="dcterms:W3CDTF">2018-09-26T08:26:08Z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0x010100DC8B9566E9C4B249B7B04D1FE1A5B79F</vt:lpwstr>
  </property>
  <property fmtid="{D5CDD505-2E9C-101B-9397-08002B2CF9AE}" pid="3" name="Order">
    <vt:r8>665000</vt:r8>
  </property>
</Properties>
</file>